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04" r:id="rId5"/>
    <p:sldMasterId id="2147483669" r:id="rId6"/>
    <p:sldMasterId id="2147483674" r:id="rId7"/>
  </p:sldMasterIdLst>
  <p:notesMasterIdLst>
    <p:notesMasterId r:id="rId13"/>
  </p:notesMasterIdLst>
  <p:handoutMasterIdLst>
    <p:handoutMasterId r:id="rId14"/>
  </p:handoutMasterIdLst>
  <p:sldIdLst>
    <p:sldId id="260" r:id="rId8"/>
    <p:sldId id="261" r:id="rId9"/>
    <p:sldId id="263" r:id="rId10"/>
    <p:sldId id="264" r:id="rId11"/>
    <p:sldId id="262"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D5E2D-1AD5-413A-BA80-5176C9DD8D43}" v="4" dt="2024-01-10T10:05:38.81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32" y="396"/>
      </p:cViewPr>
      <p:guideLst>
        <p:guide orient="horz" pos="2160"/>
        <p:guide pos="381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B13F69-38F9-024B-A6BB-ADF2C1E43093}" type="datetimeFigureOut">
              <a:rPr lang="fi-FI" smtClean="0"/>
              <a:t>10.1.2024</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E92F4F-5C79-9244-B941-55FA001063D5}" type="slidenum">
              <a:rPr lang="fi-FI" smtClean="0"/>
              <a:t>‹#›</a:t>
            </a:fld>
            <a:endParaRPr lang="fi-FI"/>
          </a:p>
        </p:txBody>
      </p:sp>
    </p:spTree>
    <p:extLst>
      <p:ext uri="{BB962C8B-B14F-4D97-AF65-F5344CB8AC3E}">
        <p14:creationId xmlns:p14="http://schemas.microsoft.com/office/powerpoint/2010/main" val="27764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BDF85-A4A7-3B46-93DD-0BB9778F7FC5}" type="datetimeFigureOut">
              <a:rPr lang="fi-FI" smtClean="0"/>
              <a:t>10.1.2024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FCDBF-05F5-D849-B778-1F57F5553207}" type="slidenum">
              <a:rPr lang="fi-FI" smtClean="0"/>
              <a:t>‹#›</a:t>
            </a:fld>
            <a:endParaRPr lang="fi-FI"/>
          </a:p>
        </p:txBody>
      </p:sp>
    </p:spTree>
    <p:extLst>
      <p:ext uri="{BB962C8B-B14F-4D97-AF65-F5344CB8AC3E}">
        <p14:creationId xmlns:p14="http://schemas.microsoft.com/office/powerpoint/2010/main" val="64857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KANSIKUVA">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01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esityksen otsikko">
    <p:bg>
      <p:bgPr>
        <a:solidFill>
          <a:schemeClr val="accent2"/>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B1232AB2-8128-414B-B209-49B5672F579F}" type="datetime1">
              <a:rPr lang="fi-FI" smtClean="0"/>
              <a:t>10.1.2024</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endParaRPr lang="fi-FI"/>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p:cNvSpPr>
            <a:spLocks noGrp="1"/>
          </p:cNvSpPr>
          <p:nvPr>
            <p:ph type="dt" sz="half" idx="10"/>
          </p:nvPr>
        </p:nvSpPr>
        <p:spPr/>
        <p:txBody>
          <a:bodyPr/>
          <a:lstStyle>
            <a:lvl1pPr>
              <a:defRPr sz="1100" baseline="0"/>
            </a:lvl1pPr>
          </a:lstStyle>
          <a:p>
            <a:fld id="{92434C3C-BB42-453F-9403-157B62AE0782}" type="datetimeFigureOut">
              <a:rPr lang="fi-FI" smtClean="0"/>
              <a:pPr/>
              <a:t>10.1.2024</a:t>
            </a:fld>
            <a:endParaRPr lang="fi-FI"/>
          </a:p>
        </p:txBody>
      </p:sp>
      <p:sp>
        <p:nvSpPr>
          <p:cNvPr id="5" name="Footer Placeholder 4"/>
          <p:cNvSpPr>
            <a:spLocks noGrp="1"/>
          </p:cNvSpPr>
          <p:nvPr>
            <p:ph type="ftr" sz="quarter" idx="11"/>
          </p:nvPr>
        </p:nvSpPr>
        <p:spPr/>
        <p:txBody>
          <a:bodyPr/>
          <a:lstStyle>
            <a:lvl1pPr>
              <a:defRPr sz="1100"/>
            </a:lvl1pPr>
          </a:lstStyle>
          <a:p>
            <a:endParaRPr lang="fi-FI"/>
          </a:p>
        </p:txBody>
      </p:sp>
      <p:sp>
        <p:nvSpPr>
          <p:cNvPr id="6" name="Slide Number Placeholder 5"/>
          <p:cNvSpPr>
            <a:spLocks noGrp="1"/>
          </p:cNvSpPr>
          <p:nvPr>
            <p:ph type="sldNum" sz="quarter" idx="12"/>
          </p:nvPr>
        </p:nvSpPr>
        <p:spPr/>
        <p:txBody>
          <a:bodyPr/>
          <a:lstStyle/>
          <a:p>
            <a:fld id="{8B56B096-55D5-4446-B653-6008135AFF9B}" type="slidenum">
              <a:rPr lang="fi-FI" smtClean="0"/>
              <a:t>‹#›</a:t>
            </a:fld>
            <a:endParaRPr lang="fi-FI"/>
          </a:p>
        </p:txBody>
      </p:sp>
    </p:spTree>
    <p:extLst>
      <p:ext uri="{BB962C8B-B14F-4D97-AF65-F5344CB8AC3E}">
        <p14:creationId xmlns:p14="http://schemas.microsoft.com/office/powerpoint/2010/main" val="2893678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lvl1pPr>
              <a:defRPr baseline="0"/>
            </a:lvl1pPr>
            <a:lvl2pPr>
              <a:defRPr baseline="0"/>
            </a:lvl2pPr>
            <a:lvl3pPr>
              <a:defRPr baseline="0"/>
            </a:lvl3pPr>
            <a:lvl4pPr>
              <a:defRPr baseline="0"/>
            </a:lvl4pPr>
            <a:lvl5pPr>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5" name="Footer Placeholder 4"/>
          <p:cNvSpPr>
            <a:spLocks noGrp="1"/>
          </p:cNvSpPr>
          <p:nvPr>
            <p:ph type="ftr" sz="quarter" idx="11"/>
          </p:nvPr>
        </p:nvSpPr>
        <p:spPr/>
        <p:txBody>
          <a:bodyPr/>
          <a:lstStyle>
            <a:lvl1pPr>
              <a:defRPr sz="1100"/>
            </a:lvl1pPr>
          </a:lstStyle>
          <a:p>
            <a:endParaRPr lang="fi-FI"/>
          </a:p>
        </p:txBody>
      </p:sp>
      <p:sp>
        <p:nvSpPr>
          <p:cNvPr id="6" name="Slide Number Placeholder 5"/>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165223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9825"/>
          </a:xfrm>
        </p:spPr>
        <p:txBody>
          <a:bodyPr>
            <a:normAutofit/>
          </a:bodyPr>
          <a:lstStyle>
            <a:lvl1pPr>
              <a:defRPr sz="3000"/>
            </a:lvl1pPr>
          </a:lstStyle>
          <a:p>
            <a:r>
              <a:rPr lang="en-US"/>
              <a:t>Click to edit Master title style</a:t>
            </a:r>
            <a:endParaRPr lang="fi-FI"/>
          </a:p>
        </p:txBody>
      </p:sp>
      <p:sp>
        <p:nvSpPr>
          <p:cNvPr id="3" name="Content Placeholder 2"/>
          <p:cNvSpPr>
            <a:spLocks noGrp="1"/>
          </p:cNvSpPr>
          <p:nvPr>
            <p:ph idx="1"/>
          </p:nvPr>
        </p:nvSpPr>
        <p:spPr>
          <a:xfrm>
            <a:off x="838200" y="2976564"/>
            <a:ext cx="10515600" cy="2881311"/>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5" name="Footer Placeholder 4"/>
          <p:cNvSpPr>
            <a:spLocks noGrp="1"/>
          </p:cNvSpPr>
          <p:nvPr>
            <p:ph type="ftr" sz="quarter" idx="11"/>
          </p:nvPr>
        </p:nvSpPr>
        <p:spPr/>
        <p:txBody>
          <a:bodyPr/>
          <a:lstStyle>
            <a:lvl1pPr>
              <a:defRPr sz="1100"/>
            </a:lvl1pPr>
          </a:lstStyle>
          <a:p>
            <a:endParaRPr lang="fi-FI"/>
          </a:p>
        </p:txBody>
      </p:sp>
      <p:sp>
        <p:nvSpPr>
          <p:cNvPr id="6" name="Slide Number Placeholder 5"/>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
        <p:nvSpPr>
          <p:cNvPr id="7" name="Content Placeholder 2">
            <a:extLst>
              <a:ext uri="{FF2B5EF4-FFF2-40B4-BE49-F238E27FC236}">
                <a16:creationId xmlns:a16="http://schemas.microsoft.com/office/drawing/2014/main" id="{D288B8D6-FB57-425B-950E-9E62D6F977A8}"/>
              </a:ext>
            </a:extLst>
          </p:cNvPr>
          <p:cNvSpPr>
            <a:spLocks noGrp="1"/>
          </p:cNvSpPr>
          <p:nvPr>
            <p:ph idx="13" hasCustomPrompt="1"/>
          </p:nvPr>
        </p:nvSpPr>
        <p:spPr>
          <a:xfrm>
            <a:off x="838200" y="1748634"/>
            <a:ext cx="10515600" cy="857250"/>
          </a:xfrm>
        </p:spPr>
        <p:txBody>
          <a:bodyPr/>
          <a:lstStyle>
            <a:lvl1pPr marL="0" indent="0">
              <a:lnSpc>
                <a:spcPct val="100000"/>
              </a:lnSpc>
              <a:spcBef>
                <a:spcPts val="600"/>
              </a:spcBef>
              <a:buNone/>
              <a:defRPr sz="1800" baseline="0">
                <a:latin typeface="Arial" panose="020B0604020202020204" pitchFamily="34" charset="0"/>
                <a:cs typeface="Arial" panose="020B0604020202020204" pitchFamily="34" charset="0"/>
              </a:defRPr>
            </a:lvl1pPr>
            <a:lvl5pPr marL="1828800" indent="0">
              <a:buNone/>
              <a:defRPr/>
            </a:lvl5pPr>
          </a:lstStyle>
          <a:p>
            <a:pPr lvl="0"/>
            <a:r>
              <a:rPr lang="fi-FI"/>
              <a:t>Ingressi</a:t>
            </a:r>
          </a:p>
        </p:txBody>
      </p:sp>
    </p:spTree>
    <p:extLst>
      <p:ext uri="{BB962C8B-B14F-4D97-AF65-F5344CB8AC3E}">
        <p14:creationId xmlns:p14="http://schemas.microsoft.com/office/powerpoint/2010/main" val="1666254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5" name="Footer Placeholder 4"/>
          <p:cNvSpPr>
            <a:spLocks noGrp="1"/>
          </p:cNvSpPr>
          <p:nvPr>
            <p:ph type="ftr" sz="quarter" idx="11"/>
          </p:nvPr>
        </p:nvSpPr>
        <p:spPr/>
        <p:txBody>
          <a:bodyPr/>
          <a:lstStyle>
            <a:lvl1pPr>
              <a:defRPr sz="1100"/>
            </a:lvl1pPr>
          </a:lstStyle>
          <a:p>
            <a:endParaRPr lang="fi-FI"/>
          </a:p>
        </p:txBody>
      </p:sp>
      <p:sp>
        <p:nvSpPr>
          <p:cNvPr id="6" name="Slide Number Placeholder 5"/>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36085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lvl1pPr>
              <a:defRPr baseline="0"/>
            </a:lvl1pPr>
            <a:lvl2pPr>
              <a:defRPr baseline="0"/>
            </a:lvl2pPr>
            <a:lvl3pPr>
              <a:defRPr baseline="0"/>
            </a:lvl3pPr>
            <a:lvl4pPr>
              <a:defRPr baseline="0"/>
            </a:lvl4pPr>
            <a:lvl5pPr>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6" name="Footer Placeholder 5"/>
          <p:cNvSpPr>
            <a:spLocks noGrp="1"/>
          </p:cNvSpPr>
          <p:nvPr>
            <p:ph type="ftr" sz="quarter" idx="11"/>
          </p:nvPr>
        </p:nvSpPr>
        <p:spPr/>
        <p:txBody>
          <a:bodyPr/>
          <a:lstStyle>
            <a:lvl1pPr>
              <a:defRPr sz="1100"/>
            </a:lvl1pPr>
          </a:lstStyle>
          <a:p>
            <a:endParaRPr lang="fi-FI"/>
          </a:p>
        </p:txBody>
      </p:sp>
      <p:sp>
        <p:nvSpPr>
          <p:cNvPr id="7" name="Slide Number Placeholder 6"/>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2210627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Content Placeholder 3"/>
          <p:cNvSpPr>
            <a:spLocks noGrp="1"/>
          </p:cNvSpPr>
          <p:nvPr>
            <p:ph sz="half" idx="2"/>
          </p:nvPr>
        </p:nvSpPr>
        <p:spPr>
          <a:xfrm>
            <a:off x="4981433" y="1825625"/>
            <a:ext cx="637236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6" name="Footer Placeholder 5"/>
          <p:cNvSpPr>
            <a:spLocks noGrp="1"/>
          </p:cNvSpPr>
          <p:nvPr>
            <p:ph type="ftr" sz="quarter" idx="11"/>
          </p:nvPr>
        </p:nvSpPr>
        <p:spPr/>
        <p:txBody>
          <a:bodyPr/>
          <a:lstStyle>
            <a:lvl1pPr>
              <a:defRPr sz="1100"/>
            </a:lvl1pPr>
          </a:lstStyle>
          <a:p>
            <a:endParaRPr lang="fi-FI"/>
          </a:p>
        </p:txBody>
      </p:sp>
      <p:sp>
        <p:nvSpPr>
          <p:cNvPr id="7" name="Slide Number Placeholder 6"/>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pic>
        <p:nvPicPr>
          <p:cNvPr id="9" name="Picture 8" descr="A picture containing icon&#10;&#10;Description automatically generated">
            <a:extLst>
              <a:ext uri="{FF2B5EF4-FFF2-40B4-BE49-F238E27FC236}">
                <a16:creationId xmlns:a16="http://schemas.microsoft.com/office/drawing/2014/main" id="{E50C5B56-7E30-1946-8B4F-11D235DF977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9228" y="1335315"/>
            <a:ext cx="4615543" cy="4615543"/>
          </a:xfrm>
          <a:prstGeom prst="rect">
            <a:avLst/>
          </a:prstGeom>
        </p:spPr>
      </p:pic>
    </p:spTree>
    <p:extLst>
      <p:ext uri="{BB962C8B-B14F-4D97-AF65-F5344CB8AC3E}">
        <p14:creationId xmlns:p14="http://schemas.microsoft.com/office/powerpoint/2010/main" val="133851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9" name="Picture 8" descr="A picture containing outdoor, nature, dune&#10;&#10;Description automatically generated">
            <a:extLst>
              <a:ext uri="{FF2B5EF4-FFF2-40B4-BE49-F238E27FC236}">
                <a16:creationId xmlns:a16="http://schemas.microsoft.com/office/drawing/2014/main" id="{19D30E84-52F9-714A-A401-D874CCEE24D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35624"/>
            <a:ext cx="12192000" cy="4876800"/>
          </a:xfrm>
          <a:prstGeom prst="rect">
            <a:avLst/>
          </a:prstGeom>
        </p:spPr>
      </p:pic>
      <p:sp>
        <p:nvSpPr>
          <p:cNvPr id="2" name="Title 1"/>
          <p:cNvSpPr>
            <a:spLocks noGrp="1"/>
          </p:cNvSpPr>
          <p:nvPr>
            <p:ph type="title"/>
          </p:nvPr>
        </p:nvSpPr>
        <p:spPr/>
        <p:txBody>
          <a:bodyPr/>
          <a:lstStyle/>
          <a:p>
            <a:r>
              <a:rPr lang="en-US"/>
              <a:t>Click to edit Master title style</a:t>
            </a:r>
            <a:endParaRPr lang="fi-FI"/>
          </a:p>
        </p:txBody>
      </p:sp>
      <p:sp>
        <p:nvSpPr>
          <p:cNvPr id="4" name="Content Placeholder 3"/>
          <p:cNvSpPr>
            <a:spLocks noGrp="1"/>
          </p:cNvSpPr>
          <p:nvPr>
            <p:ph sz="half" idx="2"/>
          </p:nvPr>
        </p:nvSpPr>
        <p:spPr>
          <a:xfrm>
            <a:off x="838200" y="2218911"/>
            <a:ext cx="6190397" cy="4351338"/>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763142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199" y="1825625"/>
            <a:ext cx="619039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6" name="Footer Placeholder 5"/>
          <p:cNvSpPr>
            <a:spLocks noGrp="1"/>
          </p:cNvSpPr>
          <p:nvPr>
            <p:ph type="ftr" sz="quarter" idx="11"/>
          </p:nvPr>
        </p:nvSpPr>
        <p:spPr/>
        <p:txBody>
          <a:bodyPr/>
          <a:lstStyle>
            <a:lvl1pPr>
              <a:defRPr sz="1100"/>
            </a:lvl1pPr>
          </a:lstStyle>
          <a:p>
            <a:endParaRPr lang="fi-FI"/>
          </a:p>
        </p:txBody>
      </p:sp>
      <p:sp>
        <p:nvSpPr>
          <p:cNvPr id="7" name="Slide Number Placeholder 6"/>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pic>
        <p:nvPicPr>
          <p:cNvPr id="9" name="Picture 8" descr="Icon&#10;&#10;Description automatically generated">
            <a:extLst>
              <a:ext uri="{FF2B5EF4-FFF2-40B4-BE49-F238E27FC236}">
                <a16:creationId xmlns:a16="http://schemas.microsoft.com/office/drawing/2014/main" id="{F61A9076-7217-D640-A0E2-51BE015CCA6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1569" y="1117600"/>
            <a:ext cx="4767943" cy="4767943"/>
          </a:xfrm>
          <a:prstGeom prst="rect">
            <a:avLst/>
          </a:prstGeom>
        </p:spPr>
      </p:pic>
    </p:spTree>
    <p:extLst>
      <p:ext uri="{BB962C8B-B14F-4D97-AF65-F5344CB8AC3E}">
        <p14:creationId xmlns:p14="http://schemas.microsoft.com/office/powerpoint/2010/main" val="363656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636781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6" name="Footer Placeholder 5"/>
          <p:cNvSpPr>
            <a:spLocks noGrp="1"/>
          </p:cNvSpPr>
          <p:nvPr>
            <p:ph type="ftr" sz="quarter" idx="11"/>
          </p:nvPr>
        </p:nvSpPr>
        <p:spPr/>
        <p:txBody>
          <a:bodyPr/>
          <a:lstStyle>
            <a:lvl1pPr>
              <a:defRPr sz="1100"/>
            </a:lvl1pPr>
          </a:lstStyle>
          <a:p>
            <a:endParaRPr lang="fi-FI"/>
          </a:p>
        </p:txBody>
      </p:sp>
      <p:sp>
        <p:nvSpPr>
          <p:cNvPr id="7" name="Slide Number Placeholder 6"/>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pic>
        <p:nvPicPr>
          <p:cNvPr id="9" name="Picture 8" descr="A picture containing text, vector graphics&#10;&#10;Description automatically generated">
            <a:extLst>
              <a:ext uri="{FF2B5EF4-FFF2-40B4-BE49-F238E27FC236}">
                <a16:creationId xmlns:a16="http://schemas.microsoft.com/office/drawing/2014/main" id="{BCFC6861-73E8-3F4E-9E8A-AD739C43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7207" y="1442344"/>
            <a:ext cx="5743395" cy="4060402"/>
          </a:xfrm>
          <a:prstGeom prst="rect">
            <a:avLst/>
          </a:prstGeom>
        </p:spPr>
      </p:pic>
    </p:spTree>
    <p:extLst>
      <p:ext uri="{BB962C8B-B14F-4D97-AF65-F5344CB8AC3E}">
        <p14:creationId xmlns:p14="http://schemas.microsoft.com/office/powerpoint/2010/main" val="281651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KANSIKUVA">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923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8" name="Footer Placeholder 7"/>
          <p:cNvSpPr>
            <a:spLocks noGrp="1"/>
          </p:cNvSpPr>
          <p:nvPr>
            <p:ph type="ftr" sz="quarter" idx="11"/>
          </p:nvPr>
        </p:nvSpPr>
        <p:spPr/>
        <p:txBody>
          <a:bodyPr/>
          <a:lstStyle>
            <a:lvl1pPr>
              <a:defRPr sz="1100"/>
            </a:lvl1pPr>
          </a:lstStyle>
          <a:p>
            <a:endParaRPr lang="fi-FI"/>
          </a:p>
        </p:txBody>
      </p:sp>
      <p:sp>
        <p:nvSpPr>
          <p:cNvPr id="9" name="Slide Number Placeholder 8"/>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2919506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lvl1pPr>
              <a:defRPr sz="1100">
                <a:solidFill>
                  <a:schemeClr val="tx1">
                    <a:lumMod val="65000"/>
                    <a:lumOff val="35000"/>
                  </a:schemeClr>
                </a:solidFill>
              </a:defRPr>
            </a:lvl1pPr>
          </a:lstStyle>
          <a:p>
            <a:fld id="{92434C3C-BB42-453F-9403-157B62AE0782}" type="datetimeFigureOut">
              <a:rPr lang="fi-FI" smtClean="0"/>
              <a:pPr/>
              <a:t>10.1.2024</a:t>
            </a:fld>
            <a:endParaRPr lang="fi-FI"/>
          </a:p>
        </p:txBody>
      </p:sp>
      <p:sp>
        <p:nvSpPr>
          <p:cNvPr id="4" name="Footer Placeholder 3"/>
          <p:cNvSpPr>
            <a:spLocks noGrp="1"/>
          </p:cNvSpPr>
          <p:nvPr>
            <p:ph type="ftr" sz="quarter" idx="11"/>
          </p:nvPr>
        </p:nvSpPr>
        <p:spPr/>
        <p:txBody>
          <a:bodyPr/>
          <a:lstStyle>
            <a:lvl1pPr>
              <a:defRPr sz="1100">
                <a:solidFill>
                  <a:schemeClr val="tx1">
                    <a:lumMod val="65000"/>
                    <a:lumOff val="35000"/>
                  </a:schemeClr>
                </a:solidFill>
              </a:defRPr>
            </a:lvl1pPr>
          </a:lstStyle>
          <a:p>
            <a:endParaRPr lang="fi-FI"/>
          </a:p>
        </p:txBody>
      </p:sp>
      <p:sp>
        <p:nvSpPr>
          <p:cNvPr id="5" name="Slide Number Placeholder 4"/>
          <p:cNvSpPr>
            <a:spLocks noGrp="1"/>
          </p:cNvSpPr>
          <p:nvPr>
            <p:ph type="sldNum" sz="quarter" idx="12"/>
          </p:nvPr>
        </p:nvSpPr>
        <p:spPr/>
        <p:txBody>
          <a:bodyPr/>
          <a:lstStyle>
            <a:lvl1pPr>
              <a:defRPr sz="1100">
                <a:solidFill>
                  <a:schemeClr val="tx1">
                    <a:lumMod val="65000"/>
                    <a:lumOff val="35000"/>
                  </a:schemeClr>
                </a:solidFill>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128601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solidFill>
                  <a:schemeClr val="tx1">
                    <a:lumMod val="65000"/>
                    <a:lumOff val="35000"/>
                  </a:schemeClr>
                </a:solidFill>
              </a:defRPr>
            </a:lvl1pPr>
          </a:lstStyle>
          <a:p>
            <a:fld id="{92434C3C-BB42-453F-9403-157B62AE0782}" type="datetimeFigureOut">
              <a:rPr lang="fi-FI" smtClean="0"/>
              <a:pPr/>
              <a:t>10.1.2024</a:t>
            </a:fld>
            <a:endParaRPr lang="fi-FI"/>
          </a:p>
        </p:txBody>
      </p:sp>
      <p:sp>
        <p:nvSpPr>
          <p:cNvPr id="3" name="Footer Placeholder 2"/>
          <p:cNvSpPr>
            <a:spLocks noGrp="1"/>
          </p:cNvSpPr>
          <p:nvPr>
            <p:ph type="ftr" sz="quarter" idx="11"/>
          </p:nvPr>
        </p:nvSpPr>
        <p:spPr/>
        <p:txBody>
          <a:bodyPr/>
          <a:lstStyle>
            <a:lvl1pPr>
              <a:defRPr sz="1100">
                <a:solidFill>
                  <a:schemeClr val="tx1">
                    <a:lumMod val="65000"/>
                    <a:lumOff val="35000"/>
                  </a:schemeClr>
                </a:solidFill>
              </a:defRPr>
            </a:lvl1pPr>
          </a:lstStyle>
          <a:p>
            <a:endParaRPr lang="fi-FI"/>
          </a:p>
        </p:txBody>
      </p:sp>
      <p:sp>
        <p:nvSpPr>
          <p:cNvPr id="4" name="Slide Number Placeholder 3"/>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2932984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normAutofit/>
          </a:bodyPr>
          <a:lstStyle>
            <a:lvl1pPr>
              <a:defRPr sz="1800" baseline="0"/>
            </a:lvl1pPr>
            <a:lvl2pPr>
              <a:defRPr sz="1800" baseline="0"/>
            </a:lvl2pPr>
            <a:lvl3pPr>
              <a:defRPr sz="18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6" name="Footer Placeholder 5"/>
          <p:cNvSpPr>
            <a:spLocks noGrp="1"/>
          </p:cNvSpPr>
          <p:nvPr>
            <p:ph type="ftr" sz="quarter" idx="11"/>
          </p:nvPr>
        </p:nvSpPr>
        <p:spPr/>
        <p:txBody>
          <a:bodyPr/>
          <a:lstStyle>
            <a:lvl1pPr>
              <a:defRPr sz="1100"/>
            </a:lvl1pPr>
          </a:lstStyle>
          <a:p>
            <a:endParaRPr lang="fi-FI"/>
          </a:p>
        </p:txBody>
      </p:sp>
      <p:sp>
        <p:nvSpPr>
          <p:cNvPr id="7" name="Slide Number Placeholder 6"/>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3122947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6" name="Footer Placeholder 5"/>
          <p:cNvSpPr>
            <a:spLocks noGrp="1"/>
          </p:cNvSpPr>
          <p:nvPr>
            <p:ph type="ftr" sz="quarter" idx="11"/>
          </p:nvPr>
        </p:nvSpPr>
        <p:spPr/>
        <p:txBody>
          <a:bodyPr/>
          <a:lstStyle>
            <a:lvl1pPr>
              <a:defRPr sz="1100"/>
            </a:lvl1pPr>
          </a:lstStyle>
          <a:p>
            <a:endParaRPr lang="fi-FI"/>
          </a:p>
        </p:txBody>
      </p:sp>
      <p:sp>
        <p:nvSpPr>
          <p:cNvPr id="7" name="Slide Number Placeholder 6"/>
          <p:cNvSpPr>
            <a:spLocks noGrp="1"/>
          </p:cNvSpPr>
          <p:nvPr>
            <p:ph type="sldNum" sz="quarter" idx="12"/>
          </p:nvPr>
        </p:nvSpPr>
        <p:spPr/>
        <p:txBody>
          <a:bodyPr/>
          <a:lstStyle>
            <a:lvl1pPr>
              <a:defRPr sz="1100"/>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4290498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sz="1100"/>
            </a:lvl1pPr>
          </a:lstStyle>
          <a:p>
            <a:fld id="{92434C3C-BB42-453F-9403-157B62AE0782}" type="datetimeFigureOut">
              <a:rPr lang="fi-FI" smtClean="0"/>
              <a:pPr/>
              <a:t>10.1.2024</a:t>
            </a:fld>
            <a:endParaRPr lang="fi-FI"/>
          </a:p>
        </p:txBody>
      </p:sp>
      <p:sp>
        <p:nvSpPr>
          <p:cNvPr id="5" name="Footer Placeholder 4"/>
          <p:cNvSpPr>
            <a:spLocks noGrp="1"/>
          </p:cNvSpPr>
          <p:nvPr>
            <p:ph type="ftr" sz="quarter" idx="11"/>
          </p:nvPr>
        </p:nvSpPr>
        <p:spPr/>
        <p:txBody>
          <a:bodyPr/>
          <a:lstStyle>
            <a:lvl1pPr>
              <a:defRPr sz="1100"/>
            </a:lvl1pPr>
          </a:lstStyle>
          <a:p>
            <a:endParaRPr lang="fi-FI"/>
          </a:p>
        </p:txBody>
      </p:sp>
      <p:sp>
        <p:nvSpPr>
          <p:cNvPr id="6" name="Slide Number Placeholder 5"/>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791312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sz="1100">
                <a:solidFill>
                  <a:schemeClr val="tx1">
                    <a:lumMod val="65000"/>
                    <a:lumOff val="35000"/>
                  </a:schemeClr>
                </a:solidFill>
              </a:defRPr>
            </a:lvl1pPr>
          </a:lstStyle>
          <a:p>
            <a:fld id="{92434C3C-BB42-453F-9403-157B62AE0782}" type="datetimeFigureOut">
              <a:rPr lang="fi-FI" smtClean="0"/>
              <a:pPr/>
              <a:t>10.1.2024</a:t>
            </a:fld>
            <a:endParaRPr lang="fi-FI"/>
          </a:p>
        </p:txBody>
      </p:sp>
      <p:sp>
        <p:nvSpPr>
          <p:cNvPr id="5" name="Footer Placeholder 4"/>
          <p:cNvSpPr>
            <a:spLocks noGrp="1"/>
          </p:cNvSpPr>
          <p:nvPr>
            <p:ph type="ftr" sz="quarter" idx="11"/>
          </p:nvPr>
        </p:nvSpPr>
        <p:spPr/>
        <p:txBody>
          <a:bodyPr/>
          <a:lstStyle>
            <a:lvl1pPr>
              <a:defRPr sz="1100">
                <a:solidFill>
                  <a:schemeClr val="tx1">
                    <a:lumMod val="65000"/>
                    <a:lumOff val="35000"/>
                  </a:schemeClr>
                </a:solidFill>
              </a:defRPr>
            </a:lvl1pPr>
          </a:lstStyle>
          <a:p>
            <a:endParaRPr lang="fi-FI"/>
          </a:p>
        </p:txBody>
      </p:sp>
      <p:sp>
        <p:nvSpPr>
          <p:cNvPr id="6" name="Slide Number Placeholder 5"/>
          <p:cNvSpPr>
            <a:spLocks noGrp="1"/>
          </p:cNvSpPr>
          <p:nvPr>
            <p:ph type="sldNum" sz="quarter" idx="12"/>
          </p:nvPr>
        </p:nvSpPr>
        <p:spPr/>
        <p:txBody>
          <a:bodyPr/>
          <a:lstStyle>
            <a:lvl1pPr>
              <a:defRPr sz="1100">
                <a:solidFill>
                  <a:schemeClr val="tx1">
                    <a:lumMod val="65000"/>
                    <a:lumOff val="35000"/>
                  </a:schemeClr>
                </a:solidFill>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1101480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tx2"/>
                </a:solidFill>
              </a:defRPr>
            </a:lvl1pPr>
          </a:lstStyle>
          <a:p>
            <a:r>
              <a:rPr lang="fi-FI"/>
              <a:t>VÄLIOTSIKKO</a:t>
            </a:r>
          </a:p>
        </p:txBody>
      </p:sp>
      <p:pic>
        <p:nvPicPr>
          <p:cNvPr id="6" name="Picture 5" descr="Logo&#10;&#10;Description automatically generated">
            <a:extLst>
              <a:ext uri="{FF2B5EF4-FFF2-40B4-BE49-F238E27FC236}">
                <a16:creationId xmlns:a16="http://schemas.microsoft.com/office/drawing/2014/main" id="{248597E9-5E0C-984B-B582-30BE0D3E1E7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19139" y="6240108"/>
            <a:ext cx="1596904" cy="516292"/>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rgbClr val="7030A0"/>
                </a:solidFill>
              </a:defRPr>
            </a:lvl1pPr>
          </a:lstStyle>
          <a:p>
            <a:r>
              <a:rPr lang="fi-FI"/>
              <a:t>VÄLIOTSIKKO</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otsikkokalv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bg1"/>
                </a:solidFill>
              </a:defRPr>
            </a:lvl1pPr>
          </a:lstStyle>
          <a:p>
            <a:r>
              <a:rPr lang="fi-FI"/>
              <a:t>VÄLIOTSIKKO</a:t>
            </a:r>
          </a:p>
        </p:txBody>
      </p:sp>
    </p:spTree>
    <p:extLst>
      <p:ext uri="{BB962C8B-B14F-4D97-AF65-F5344CB8AC3E}">
        <p14:creationId xmlns:p14="http://schemas.microsoft.com/office/powerpoint/2010/main" val="321061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KANSIKUVA">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65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tx1"/>
                </a:solidFill>
              </a:defRPr>
            </a:lvl1pPr>
          </a:lstStyle>
          <a:p>
            <a:r>
              <a:rPr lang="fi-FI"/>
              <a:t>VÄLIOTSIKKO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bg1"/>
                </a:solidFill>
              </a:defRPr>
            </a:lvl1pPr>
          </a:lstStyle>
          <a:p>
            <a:r>
              <a:rPr lang="fi-FI"/>
              <a:t>VÄLIOTSIKKO</a:t>
            </a:r>
          </a:p>
        </p:txBody>
      </p:sp>
      <p:pic>
        <p:nvPicPr>
          <p:cNvPr id="6" name="Picture 5" descr="Logo&#10;&#10;Description automatically generated">
            <a:extLst>
              <a:ext uri="{FF2B5EF4-FFF2-40B4-BE49-F238E27FC236}">
                <a16:creationId xmlns:a16="http://schemas.microsoft.com/office/drawing/2014/main" id="{DC256C55-21BD-C448-9BC7-A1CAA9D2844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19139" y="6240108"/>
            <a:ext cx="1596904" cy="516292"/>
          </a:xfrm>
          <a:prstGeom prst="rect">
            <a:avLst/>
          </a:prstGeom>
        </p:spPr>
      </p:pic>
    </p:spTree>
    <p:extLst>
      <p:ext uri="{BB962C8B-B14F-4D97-AF65-F5344CB8AC3E}">
        <p14:creationId xmlns:p14="http://schemas.microsoft.com/office/powerpoint/2010/main" val="3057913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bulletsisältö">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lvl1pPr>
              <a:defRPr baseline="0"/>
            </a:lvl1pPr>
          </a:lstStyle>
          <a:p>
            <a:fld id="{045E4401-A46A-5647-8A58-53A3396F2026}" type="datetime1">
              <a:rPr lang="fi-FI" smtClean="0"/>
              <a:pPr/>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lvl1pPr>
              <a:defRPr baseline="0"/>
            </a:lvl1pPr>
          </a:lstStyle>
          <a:p>
            <a:endParaRPr lang="fi-FI"/>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leipäteks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08D59CA3-26D0-9941-AAD4-AD49FA424AF1}"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endParaRPr lang="fi-FI"/>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lvl1pPr marL="0" indent="0">
              <a:lnSpc>
                <a:spcPct val="150000"/>
              </a:lnSpc>
              <a:buNone/>
              <a:defRPr/>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7A9B5D67-2592-9F42-A471-7208DCBF1B3C}"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endParaRPr lang="fi-FI"/>
          </a:p>
        </p:txBody>
      </p:sp>
      <p:sp>
        <p:nvSpPr>
          <p:cNvPr id="8" name="Sisällön paikkamerkki 7"/>
          <p:cNvSpPr>
            <a:spLocks noGrp="1"/>
          </p:cNvSpPr>
          <p:nvPr>
            <p:ph sz="quarter" idx="13"/>
          </p:nvPr>
        </p:nvSpPr>
        <p:spPr>
          <a:xfrm>
            <a:off x="1019175" y="1016000"/>
            <a:ext cx="10153650"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oko kalvon kuva">
    <p:spTree>
      <p:nvGrpSpPr>
        <p:cNvPr id="1" name=""/>
        <p:cNvGrpSpPr/>
        <p:nvPr/>
      </p:nvGrpSpPr>
      <p:grpSpPr>
        <a:xfrm>
          <a:off x="0" y="0"/>
          <a:ext cx="0" cy="0"/>
          <a:chOff x="0" y="0"/>
          <a:chExt cx="0" cy="0"/>
        </a:xfrm>
      </p:grpSpPr>
      <p:sp>
        <p:nvSpPr>
          <p:cNvPr id="3" name="Kuvan paikkamerkki 2"/>
          <p:cNvSpPr>
            <a:spLocks noGrp="1"/>
          </p:cNvSpPr>
          <p:nvPr>
            <p:ph type="pic" sz="quarter" idx="10"/>
          </p:nvPr>
        </p:nvSpPr>
        <p:spPr>
          <a:xfrm>
            <a:off x="0" y="0"/>
            <a:ext cx="12192000" cy="6858000"/>
          </a:xfrm>
          <a:solidFill>
            <a:schemeClr val="bg2"/>
          </a:solidFill>
        </p:spPr>
        <p:txBody>
          <a:bodyPr/>
          <a:lstStyle/>
          <a:p>
            <a:endParaRPr lang="fi-F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D06BED21-A983-DF45-BB31-985A28FB5498}"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endParaRPr lang="fi-FI"/>
          </a:p>
        </p:txBody>
      </p:sp>
      <p:sp>
        <p:nvSpPr>
          <p:cNvPr id="8" name="Sisällön paikkamerkki 7"/>
          <p:cNvSpPr>
            <a:spLocks noGrp="1"/>
          </p:cNvSpPr>
          <p:nvPr>
            <p:ph sz="quarter" idx="13"/>
          </p:nvPr>
        </p:nvSpPr>
        <p:spPr>
          <a:xfrm>
            <a:off x="1019175" y="1016000"/>
            <a:ext cx="4886325"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7"/>
          <p:cNvSpPr>
            <a:spLocks noGrp="1"/>
          </p:cNvSpPr>
          <p:nvPr>
            <p:ph sz="quarter" idx="14"/>
          </p:nvPr>
        </p:nvSpPr>
        <p:spPr>
          <a:xfrm>
            <a:off x="6286500" y="1016000"/>
            <a:ext cx="4886325"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olme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FB3E41E1-C377-5B4E-AD8E-EF244C7A2F3E}"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endParaRPr lang="fi-FI"/>
          </a:p>
        </p:txBody>
      </p:sp>
      <p:sp>
        <p:nvSpPr>
          <p:cNvPr id="7" name="Sisällön paikkamerkki 6"/>
          <p:cNvSpPr>
            <a:spLocks noGrp="1"/>
          </p:cNvSpPr>
          <p:nvPr>
            <p:ph sz="quarter" idx="16"/>
          </p:nvPr>
        </p:nvSpPr>
        <p:spPr>
          <a:xfrm>
            <a:off x="4520129" y="1015069"/>
            <a:ext cx="3185297" cy="48269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Sisällön paikkamerkki 6"/>
          <p:cNvSpPr>
            <a:spLocks noGrp="1"/>
          </p:cNvSpPr>
          <p:nvPr>
            <p:ph sz="quarter" idx="17"/>
          </p:nvPr>
        </p:nvSpPr>
        <p:spPr>
          <a:xfrm>
            <a:off x="996779" y="1015068"/>
            <a:ext cx="3185297" cy="48269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6"/>
          <p:cNvSpPr>
            <a:spLocks noGrp="1"/>
          </p:cNvSpPr>
          <p:nvPr>
            <p:ph sz="quarter" idx="18"/>
          </p:nvPr>
        </p:nvSpPr>
        <p:spPr>
          <a:xfrm>
            <a:off x="7987528" y="1015068"/>
            <a:ext cx="3185297" cy="482693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ja kaksi sisältöä">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470B5894-56AE-9945-80D5-802A0A5BA593}"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endParaRPr lang="fi-FI"/>
          </a:p>
        </p:txBody>
      </p:sp>
      <p:sp>
        <p:nvSpPr>
          <p:cNvPr id="6" name="Otsikko 5"/>
          <p:cNvSpPr>
            <a:spLocks noGrp="1"/>
          </p:cNvSpPr>
          <p:nvPr>
            <p:ph type="title" hasCustomPrompt="1"/>
          </p:nvPr>
        </p:nvSpPr>
        <p:spPr>
          <a:xfrm>
            <a:off x="1017587" y="1016000"/>
            <a:ext cx="6302376" cy="972191"/>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5" y="2168525"/>
            <a:ext cx="6300788"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11"/>
          <p:cNvSpPr>
            <a:spLocks noGrp="1"/>
          </p:cNvSpPr>
          <p:nvPr>
            <p:ph sz="quarter" idx="14"/>
          </p:nvPr>
        </p:nvSpPr>
        <p:spPr>
          <a:xfrm>
            <a:off x="7532688" y="1016000"/>
            <a:ext cx="3640137"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7CED5DD8-2BDB-CD44-A332-1DA3E98E5270}"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endParaRPr lang="fi-FI"/>
          </a:p>
        </p:txBody>
      </p:sp>
      <p:sp>
        <p:nvSpPr>
          <p:cNvPr id="6" name="Otsikko 5"/>
          <p:cNvSpPr>
            <a:spLocks noGrp="1"/>
          </p:cNvSpPr>
          <p:nvPr>
            <p:ph type="title" hasCustomPrompt="1"/>
          </p:nvPr>
        </p:nvSpPr>
        <p:spPr>
          <a:xfrm>
            <a:off x="1019175"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5" y="2168525"/>
            <a:ext cx="4886325"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9"/>
          <p:cNvSpPr>
            <a:spLocks noGrp="1"/>
          </p:cNvSpPr>
          <p:nvPr>
            <p:ph sz="quarter" idx="14"/>
          </p:nvPr>
        </p:nvSpPr>
        <p:spPr>
          <a:xfrm>
            <a:off x="6286500" y="2168525"/>
            <a:ext cx="4886325"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NSIKUVA">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844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 ja kolme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5D00E7E3-FC7F-0E4C-ACAE-5848215CB2CB}"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endParaRPr lang="fi-FI"/>
          </a:p>
        </p:txBody>
      </p:sp>
      <p:sp>
        <p:nvSpPr>
          <p:cNvPr id="6" name="Otsikko 5"/>
          <p:cNvSpPr>
            <a:spLocks noGrp="1"/>
          </p:cNvSpPr>
          <p:nvPr>
            <p:ph type="title" hasCustomPrompt="1"/>
          </p:nvPr>
        </p:nvSpPr>
        <p:spPr>
          <a:xfrm>
            <a:off x="1017587" y="1016001"/>
            <a:ext cx="10155238" cy="947024"/>
          </a:xfrm>
        </p:spPr>
        <p:txBody>
          <a:bodyPr>
            <a:normAutofit/>
          </a:bodyPr>
          <a:lstStyle>
            <a:lvl1pPr>
              <a:defRPr sz="3000"/>
            </a:lvl1pPr>
          </a:lstStyle>
          <a:p>
            <a:r>
              <a:rPr lang="fi-FI"/>
              <a:t>Otsikko</a:t>
            </a:r>
          </a:p>
        </p:txBody>
      </p:sp>
      <p:sp>
        <p:nvSpPr>
          <p:cNvPr id="7" name="Sisällön paikkamerkki 6"/>
          <p:cNvSpPr>
            <a:spLocks noGrp="1"/>
          </p:cNvSpPr>
          <p:nvPr>
            <p:ph sz="quarter" idx="16"/>
          </p:nvPr>
        </p:nvSpPr>
        <p:spPr>
          <a:xfrm>
            <a:off x="4520129" y="2168525"/>
            <a:ext cx="3185297"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Sisällön paikkamerkki 6"/>
          <p:cNvSpPr>
            <a:spLocks noGrp="1"/>
          </p:cNvSpPr>
          <p:nvPr>
            <p:ph sz="quarter" idx="17"/>
          </p:nvPr>
        </p:nvSpPr>
        <p:spPr>
          <a:xfrm>
            <a:off x="996779" y="2168525"/>
            <a:ext cx="3185297"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6"/>
          <p:cNvSpPr>
            <a:spLocks noGrp="1"/>
          </p:cNvSpPr>
          <p:nvPr>
            <p:ph sz="quarter" idx="18"/>
          </p:nvPr>
        </p:nvSpPr>
        <p:spPr>
          <a:xfrm>
            <a:off x="7987528" y="2168524"/>
            <a:ext cx="3185297"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CE4529BF-5EE5-A440-866D-3495CF45CAF7}"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6" name="Otsikko 5"/>
          <p:cNvSpPr>
            <a:spLocks noGrp="1"/>
          </p:cNvSpPr>
          <p:nvPr>
            <p:ph type="title" hasCustomPrompt="1"/>
          </p:nvPr>
        </p:nvSpPr>
        <p:spPr>
          <a:xfrm>
            <a:off x="1017587" y="1016001"/>
            <a:ext cx="4879875" cy="963802"/>
          </a:xfrm>
        </p:spPr>
        <p:txBody>
          <a:bodyPr>
            <a:normAutofit/>
          </a:bodyPr>
          <a:lstStyle>
            <a:lvl1pPr>
              <a:defRPr sz="3000"/>
            </a:lvl1pPr>
          </a:lstStyle>
          <a:p>
            <a:r>
              <a:rPr lang="fi-FI"/>
              <a:t>Otsikko</a:t>
            </a:r>
          </a:p>
        </p:txBody>
      </p:sp>
      <p:sp>
        <p:nvSpPr>
          <p:cNvPr id="8" name="Tekstin paikkamerkki 7"/>
          <p:cNvSpPr>
            <a:spLocks noGrp="1"/>
          </p:cNvSpPr>
          <p:nvPr>
            <p:ph type="body" sz="quarter" idx="13"/>
          </p:nvPr>
        </p:nvSpPr>
        <p:spPr>
          <a:xfrm>
            <a:off x="1019176" y="2168525"/>
            <a:ext cx="4878286"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p:cNvSpPr>
            <a:spLocks noGrp="1"/>
          </p:cNvSpPr>
          <p:nvPr>
            <p:ph type="pic" sz="quarter" idx="14"/>
          </p:nvPr>
        </p:nvSpPr>
        <p:spPr>
          <a:xfrm>
            <a:off x="6283325" y="0"/>
            <a:ext cx="5908675" cy="6858000"/>
          </a:xfrm>
          <a:solidFill>
            <a:schemeClr val="bg2"/>
          </a:solidFill>
        </p:spPr>
        <p:txBody>
          <a:bodyPr/>
          <a:lstStyle/>
          <a:p>
            <a:endParaRPr lang="fi-FI"/>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ulistava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15547" y="1016000"/>
            <a:ext cx="10157277" cy="4826000"/>
          </a:xfrm>
        </p:spPr>
        <p:txBody>
          <a:bodyPr>
            <a:normAutofit/>
          </a:bodyPr>
          <a:lstStyle>
            <a:lvl1pPr>
              <a:defRPr sz="5000"/>
            </a:lvl1pPr>
          </a:lstStyle>
          <a:p>
            <a:r>
              <a:rPr lang="fi-FI"/>
              <a:t>Julistava tekstidia isolla tekstillä. </a:t>
            </a:r>
          </a:p>
        </p:txBody>
      </p:sp>
      <p:sp>
        <p:nvSpPr>
          <p:cNvPr id="3" name="Päivämäärän paikkamerkki 2"/>
          <p:cNvSpPr>
            <a:spLocks noGrp="1"/>
          </p:cNvSpPr>
          <p:nvPr>
            <p:ph type="dt" sz="half" idx="10"/>
          </p:nvPr>
        </p:nvSpPr>
        <p:spPr/>
        <p:txBody>
          <a:bodyPr/>
          <a:lstStyle/>
          <a:p>
            <a:fld id="{8EF6E8E6-C73F-FA47-BB21-4052BFA0098B}"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endParaRPr lang="fi-FI"/>
          </a:p>
        </p:txBody>
      </p:sp>
    </p:spTree>
    <p:extLst>
      <p:ext uri="{BB962C8B-B14F-4D97-AF65-F5344CB8AC3E}">
        <p14:creationId xmlns:p14="http://schemas.microsoft.com/office/powerpoint/2010/main" val="989145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ipä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15548" y="1577130"/>
            <a:ext cx="10157277" cy="3724712"/>
          </a:xfrm>
        </p:spPr>
        <p:txBody>
          <a:bodyPr>
            <a:normAutofit/>
          </a:bodyPr>
          <a:lstStyle>
            <a:lvl1pPr>
              <a:lnSpc>
                <a:spcPct val="150000"/>
              </a:lnSpc>
              <a:defRPr sz="2000" b="0" baseline="0"/>
            </a:lvl1pPr>
          </a:lstStyle>
          <a:p>
            <a:r>
              <a:rPr lang="fi-FI"/>
              <a:t>Tekstidia leipätekstillä.</a:t>
            </a:r>
          </a:p>
        </p:txBody>
      </p:sp>
      <p:sp>
        <p:nvSpPr>
          <p:cNvPr id="3" name="Päivämäärän paikkamerkki 2"/>
          <p:cNvSpPr>
            <a:spLocks noGrp="1"/>
          </p:cNvSpPr>
          <p:nvPr>
            <p:ph type="dt" sz="half" idx="10"/>
          </p:nvPr>
        </p:nvSpPr>
        <p:spPr/>
        <p:txBody>
          <a:bodyPr/>
          <a:lstStyle/>
          <a:p>
            <a:fld id="{3C42FC00-005B-8545-AC0E-8AB1427144F3}"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endParaRPr lang="fi-F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Mukautettu asettelu">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88334A8A-43E5-5E49-B1A8-594F7A5BB6EA}" type="datetime1">
              <a:rPr lang="fi-FI" smtClean="0"/>
              <a:t>10.1.2024</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ANSIKUVA">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KANSIKUVA">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32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iitos 1">
    <p:bg>
      <p:bgPr>
        <a:solidFill>
          <a:schemeClr val="accent1"/>
        </a:solid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tx2"/>
                </a:solidFill>
              </a:defRPr>
            </a:lvl1pPr>
          </a:lstStyle>
          <a:p>
            <a:fld id="{1B99DD36-866B-2A40-8FAB-CDE467FCFF43}" type="datetime1">
              <a:rPr lang="fi-FI" smtClean="0"/>
              <a:pPr/>
              <a:t>10.1.2024</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tx2"/>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tx2"/>
                </a:solidFill>
              </a:defRPr>
            </a:lvl1pPr>
          </a:lstStyle>
          <a:p>
            <a:endParaRPr lang="fi-FI"/>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Etunimi Sukunimi,</a:t>
            </a:r>
            <a:br>
              <a:rPr lang="fi-FI"/>
            </a:br>
            <a:r>
              <a:rPr lang="fi-FI"/>
              <a:t>Titteli</a:t>
            </a:r>
          </a:p>
        </p:txBody>
      </p:sp>
      <p:sp>
        <p:nvSpPr>
          <p:cNvPr id="14" name="Tekstiruutu 13"/>
          <p:cNvSpPr txBox="1"/>
          <p:nvPr userDrawn="1"/>
        </p:nvSpPr>
        <p:spPr>
          <a:xfrm>
            <a:off x="978629" y="2624806"/>
            <a:ext cx="7730542" cy="1015663"/>
          </a:xfrm>
          <a:prstGeom prst="rect">
            <a:avLst/>
          </a:prstGeom>
          <a:noFill/>
        </p:spPr>
        <p:txBody>
          <a:bodyPr wrap="square" rtlCol="0">
            <a:spAutoFit/>
          </a:bodyPr>
          <a:lstStyle/>
          <a:p>
            <a:r>
              <a:rPr lang="fi-FI" sz="6000" b="1" i="0" spc="300">
                <a:solidFill>
                  <a:schemeClr val="tx2"/>
                </a:solidFill>
                <a:latin typeface="Arial Black" panose="020B0A04020102020204" pitchFamily="34" charset="0"/>
                <a:ea typeface="GT Eesti Pro Display" charset="0"/>
                <a:cs typeface="GT Eesti Pro Display" charset="0"/>
              </a:rPr>
              <a:t>KIITOS.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iitos 2">
    <p:bg>
      <p:bgPr>
        <a:solidFill>
          <a:schemeClr val="accent2"/>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B1232AB2-8128-414B-B209-49B5672F579F}" type="datetime1">
              <a:rPr lang="fi-FI" smtClean="0"/>
              <a:t>10.1.2024</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endParaRPr lang="fi-FI"/>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Etunimi Sukunimi,</a:t>
            </a:r>
            <a:br>
              <a:rPr lang="fi-FI"/>
            </a:br>
            <a:r>
              <a:rPr lang="fi-FI"/>
              <a:t>Titteli</a:t>
            </a:r>
          </a:p>
        </p:txBody>
      </p:sp>
      <p:sp>
        <p:nvSpPr>
          <p:cNvPr id="9" name="Tekstiruutu 8"/>
          <p:cNvSpPr txBox="1"/>
          <p:nvPr userDrawn="1"/>
        </p:nvSpPr>
        <p:spPr>
          <a:xfrm>
            <a:off x="978629" y="2624806"/>
            <a:ext cx="7730542" cy="1015663"/>
          </a:xfrm>
          <a:prstGeom prst="rect">
            <a:avLst/>
          </a:prstGeom>
          <a:noFill/>
        </p:spPr>
        <p:txBody>
          <a:bodyPr wrap="square" rtlCol="0">
            <a:spAutoFit/>
          </a:bodyPr>
          <a:lstStyle/>
          <a:p>
            <a:r>
              <a:rPr lang="fi-FI" sz="6000" b="1" i="0" spc="300">
                <a:solidFill>
                  <a:schemeClr val="bg1"/>
                </a:solidFill>
                <a:latin typeface="Arial Black" panose="020B0A04020102020204" pitchFamily="34" charset="0"/>
                <a:ea typeface="GT Eesti Pro Display" charset="0"/>
                <a:cs typeface="GT Eesti Pro Display" charset="0"/>
              </a:rPr>
              <a:t>KIITOS</a:t>
            </a:r>
            <a:r>
              <a:rPr lang="fi-FI" sz="6000" b="1" i="0" spc="300">
                <a:solidFill>
                  <a:schemeClr val="bg1"/>
                </a:solidFill>
                <a:latin typeface="+mj-lt"/>
                <a:ea typeface="GT Eesti Pro Display" charset="0"/>
                <a:cs typeface="GT Eesti Pro Display" charset="0"/>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esityksen otsikko">
    <p:bg>
      <p:bgPr>
        <a:solidFill>
          <a:schemeClr val="accent1"/>
        </a:solid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tx2"/>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tx2"/>
                </a:solidFill>
              </a:defRPr>
            </a:lvl1pPr>
          </a:lstStyle>
          <a:p>
            <a:fld id="{1B99DD36-866B-2A40-8FAB-CDE467FCFF43}" type="datetime1">
              <a:rPr lang="fi-FI" smtClean="0"/>
              <a:pPr/>
              <a:t>10.1.2024</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tx2"/>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tx2"/>
                </a:solidFill>
              </a:defRPr>
            </a:lvl1pPr>
          </a:lstStyle>
          <a:p>
            <a:endParaRPr lang="fi-FI"/>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8.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1.png"/><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8.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82637"/>
            <a:ext cx="1946097" cy="292897"/>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fld id="{72070B81-3431-3F48-9C52-3DE4B6AA77A2}" type="datetime1">
              <a:rPr lang="fi-FI" smtClean="0"/>
              <a:pPr/>
              <a:t>10.1.2024</a:t>
            </a:fld>
            <a:endParaRPr lang="fi-FI"/>
          </a:p>
        </p:txBody>
      </p:sp>
      <p:sp>
        <p:nvSpPr>
          <p:cNvPr id="6" name="Dian numeron paikkamerkki 5"/>
          <p:cNvSpPr>
            <a:spLocks noGrp="1"/>
          </p:cNvSpPr>
          <p:nvPr>
            <p:ph type="sldNum" sz="quarter" idx="4"/>
          </p:nvPr>
        </p:nvSpPr>
        <p:spPr>
          <a:xfrm>
            <a:off x="227315" y="6382637"/>
            <a:ext cx="389561" cy="292897"/>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fld id="{757C7DFD-54BD-2343-93BE-85F3D645E10D}" type="slidenum">
              <a:rPr lang="fi-FI" smtClean="0"/>
              <a:pPr/>
              <a:t>‹#›</a:t>
            </a:fld>
            <a:endParaRPr lang="fi-FI"/>
          </a:p>
        </p:txBody>
      </p:sp>
      <p:pic>
        <p:nvPicPr>
          <p:cNvPr id="7" name="Kuva 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9"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100">
                <a:solidFill>
                  <a:schemeClr val="tx1">
                    <a:lumMod val="65000"/>
                    <a:lumOff val="35000"/>
                  </a:schemeClr>
                </a:solidFill>
                <a:latin typeface="Arial" panose="020B0604020202020204" pitchFamily="34" charset="0"/>
                <a:cs typeface="Arial" panose="020B0604020202020204" pitchFamily="34" charset="0"/>
              </a:defRPr>
            </a:lvl1pPr>
          </a:lstStyle>
          <a:p>
            <a:endParaRPr lang="fi-FI"/>
          </a:p>
        </p:txBody>
      </p:sp>
    </p:spTree>
    <p:extLst>
      <p:ext uri="{BB962C8B-B14F-4D97-AF65-F5344CB8AC3E}">
        <p14:creationId xmlns:p14="http://schemas.microsoft.com/office/powerpoint/2010/main" val="210932301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37" r:id="rId4"/>
    <p:sldLayoutId id="2147483667" r:id="rId5"/>
    <p:sldLayoutId id="2147483741" r:id="rId6"/>
    <p:sldLayoutId id="2147483709" r:id="rId7"/>
    <p:sldLayoutId id="2147483710" r:id="rId8"/>
  </p:sldLayoutIdLst>
  <p:hf hdr="0"/>
  <p:txStyles>
    <p:titleStyle>
      <a:lvl1pPr algn="l" defTabSz="914400" rtl="0" eaLnBrk="1" latinLnBrk="0" hangingPunct="1">
        <a:lnSpc>
          <a:spcPct val="90000"/>
        </a:lnSpc>
        <a:spcBef>
          <a:spcPct val="0"/>
        </a:spcBef>
        <a:buNone/>
        <a:defRPr sz="30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8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8" name="Date Placeholder 3">
            <a:extLst>
              <a:ext uri="{FF2B5EF4-FFF2-40B4-BE49-F238E27FC236}">
                <a16:creationId xmlns:a16="http://schemas.microsoft.com/office/drawing/2014/main" id="{82298A1D-B442-4C89-84E7-C0748D274330}"/>
              </a:ext>
            </a:extLst>
          </p:cNvPr>
          <p:cNvSpPr>
            <a:spLocks noGrp="1"/>
          </p:cNvSpPr>
          <p:nvPr>
            <p:ph type="dt" sz="half" idx="2"/>
          </p:nvPr>
        </p:nvSpPr>
        <p:spPr>
          <a:xfrm>
            <a:off x="838200" y="6356350"/>
            <a:ext cx="2743200" cy="365125"/>
          </a:xfrm>
          <a:prstGeom prst="rect">
            <a:avLst/>
          </a:prstGeom>
        </p:spPr>
        <p:txBody>
          <a:bodyPr/>
          <a:lstStyle>
            <a:lvl1pPr>
              <a:defRPr sz="1100">
                <a:solidFill>
                  <a:schemeClr val="tx1">
                    <a:lumMod val="65000"/>
                    <a:lumOff val="35000"/>
                  </a:schemeClr>
                </a:solidFill>
                <a:latin typeface="Arial" panose="020B0604020202020204" pitchFamily="34" charset="0"/>
                <a:cs typeface="Arial" panose="020B0604020202020204" pitchFamily="34" charset="0"/>
              </a:defRPr>
            </a:lvl1pPr>
          </a:lstStyle>
          <a:p>
            <a:fld id="{92434C3C-BB42-453F-9403-157B62AE0782}" type="datetimeFigureOut">
              <a:rPr lang="fi-FI" smtClean="0"/>
              <a:pPr/>
              <a:t>10.1.2024</a:t>
            </a:fld>
            <a:endParaRPr lang="fi-FI"/>
          </a:p>
        </p:txBody>
      </p:sp>
      <p:sp>
        <p:nvSpPr>
          <p:cNvPr id="9" name="Footer Placeholder 4">
            <a:extLst>
              <a:ext uri="{FF2B5EF4-FFF2-40B4-BE49-F238E27FC236}">
                <a16:creationId xmlns:a16="http://schemas.microsoft.com/office/drawing/2014/main" id="{6CE98703-A146-4872-B073-3174F8F6AD24}"/>
              </a:ext>
            </a:extLst>
          </p:cNvPr>
          <p:cNvSpPr>
            <a:spLocks noGrp="1"/>
          </p:cNvSpPr>
          <p:nvPr>
            <p:ph type="ftr" sz="quarter" idx="3"/>
          </p:nvPr>
        </p:nvSpPr>
        <p:spPr>
          <a:xfrm>
            <a:off x="4038600" y="6356350"/>
            <a:ext cx="4114800" cy="365125"/>
          </a:xfrm>
          <a:prstGeom prst="rect">
            <a:avLst/>
          </a:prstGeom>
        </p:spPr>
        <p:txBody>
          <a:bodyPr/>
          <a:lstStyle>
            <a:lvl1pPr>
              <a:defRPr sz="1100">
                <a:solidFill>
                  <a:schemeClr val="tx1">
                    <a:lumMod val="65000"/>
                    <a:lumOff val="35000"/>
                  </a:schemeClr>
                </a:solidFill>
                <a:latin typeface="Arial" panose="020B0604020202020204" pitchFamily="34" charset="0"/>
                <a:cs typeface="Arial" panose="020B0604020202020204" pitchFamily="34" charset="0"/>
              </a:defRPr>
            </a:lvl1pPr>
          </a:lstStyle>
          <a:p>
            <a:endParaRPr lang="fi-FI"/>
          </a:p>
        </p:txBody>
      </p:sp>
      <p:sp>
        <p:nvSpPr>
          <p:cNvPr id="13" name="Slide Number Placeholder 5">
            <a:extLst>
              <a:ext uri="{FF2B5EF4-FFF2-40B4-BE49-F238E27FC236}">
                <a16:creationId xmlns:a16="http://schemas.microsoft.com/office/drawing/2014/main" id="{D634784D-6E5D-48E9-BC45-F5715077443D}"/>
              </a:ext>
            </a:extLst>
          </p:cNvPr>
          <p:cNvSpPr>
            <a:spLocks noGrp="1"/>
          </p:cNvSpPr>
          <p:nvPr>
            <p:ph type="sldNum" sz="quarter" idx="4"/>
          </p:nvPr>
        </p:nvSpPr>
        <p:spPr>
          <a:xfrm>
            <a:off x="8610600" y="6356350"/>
            <a:ext cx="2743200" cy="365125"/>
          </a:xfrm>
          <a:prstGeom prst="rect">
            <a:avLst/>
          </a:prstGeom>
        </p:spPr>
        <p:txBody>
          <a:bodyPr/>
          <a:lstStyle>
            <a:lvl1pPr>
              <a:defRPr sz="1100">
                <a:solidFill>
                  <a:schemeClr val="tx1">
                    <a:lumMod val="65000"/>
                    <a:lumOff val="35000"/>
                  </a:schemeClr>
                </a:solidFill>
                <a:latin typeface="Arial" panose="020B0604020202020204" pitchFamily="34" charset="0"/>
                <a:cs typeface="Arial" panose="020B0604020202020204" pitchFamily="34" charset="0"/>
              </a:defRPr>
            </a:lvl1pPr>
          </a:lstStyle>
          <a:p>
            <a:fld id="{8B56B096-55D5-4446-B653-6008135AFF9B}" type="slidenum">
              <a:rPr lang="fi-FI" smtClean="0"/>
              <a:pPr/>
              <a:t>‹#›</a:t>
            </a:fld>
            <a:endParaRPr lang="fi-FI"/>
          </a:p>
        </p:txBody>
      </p:sp>
    </p:spTree>
    <p:extLst>
      <p:ext uri="{BB962C8B-B14F-4D97-AF65-F5344CB8AC3E}">
        <p14:creationId xmlns:p14="http://schemas.microsoft.com/office/powerpoint/2010/main" val="1834967426"/>
      </p:ext>
    </p:extLst>
  </p:cSld>
  <p:clrMap bg1="lt1" tx1="dk1" bg2="lt2" tx2="dk2" accent1="accent1" accent2="accent2" accent3="accent3" accent4="accent4" accent5="accent5" accent6="accent6" hlink="hlink" folHlink="folHlink"/>
  <p:sldLayoutIdLst>
    <p:sldLayoutId id="2147483705" r:id="rId1"/>
    <p:sldLayoutId id="2147483706" r:id="rId2"/>
  </p:sldLayoutIdLst>
  <p:hf hdr="0"/>
  <p:txStyles>
    <p:titleStyle>
      <a:lvl1pPr algn="l" defTabSz="914400" rtl="0" eaLnBrk="1" latinLnBrk="0" hangingPunct="1">
        <a:lnSpc>
          <a:spcPct val="90000"/>
        </a:lnSpc>
        <a:spcBef>
          <a:spcPct val="0"/>
        </a:spcBef>
        <a:buNone/>
        <a:defRPr sz="3000" b="1" kern="1200" baseline="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1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3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100">
                <a:solidFill>
                  <a:schemeClr val="tx1">
                    <a:lumMod val="65000"/>
                    <a:lumOff val="35000"/>
                  </a:schemeClr>
                </a:solidFill>
                <a:latin typeface="Arial" panose="020B0604020202020204" pitchFamily="34" charset="0"/>
                <a:cs typeface="Arial" panose="020B0604020202020204" pitchFamily="34" charset="0"/>
              </a:defRPr>
            </a:lvl1pPr>
          </a:lstStyle>
          <a:p>
            <a:fld id="{96AE1255-7705-1740-BF3E-47C31ED8665B}" type="datetime1">
              <a:rPr lang="fi-FI" smtClean="0"/>
              <a:pPr/>
              <a:t>10.1.2024</a:t>
            </a:fld>
            <a:endParaRPr lang="fi-FI"/>
          </a:p>
        </p:txBody>
      </p:sp>
      <p:sp>
        <p:nvSpPr>
          <p:cNvPr id="11" name="Dian numeron paikkamerkki 5"/>
          <p:cNvSpPr>
            <a:spLocks noGrp="1"/>
          </p:cNvSpPr>
          <p:nvPr>
            <p:ph type="sldNum" sz="quarter" idx="4"/>
          </p:nvPr>
        </p:nvSpPr>
        <p:spPr>
          <a:xfrm>
            <a:off x="277650" y="6382637"/>
            <a:ext cx="560550" cy="292897"/>
          </a:xfrm>
          <a:prstGeom prst="rect">
            <a:avLst/>
          </a:prstGeom>
        </p:spPr>
        <p:txBody>
          <a:bodyPr vert="horz" lIns="91440" tIns="45720" rIns="91440" bIns="45720" rtlCol="0" anchor="ctr"/>
          <a:lstStyle>
            <a:lvl1pPr algn="l">
              <a:defRPr sz="1100">
                <a:solidFill>
                  <a:schemeClr val="tx1">
                    <a:lumMod val="65000"/>
                    <a:lumOff val="35000"/>
                  </a:schemeClr>
                </a:solidFill>
                <a:latin typeface="Arial" panose="020B0604020202020204" pitchFamily="34" charset="0"/>
                <a:cs typeface="Arial" panose="020B0604020202020204" pitchFamily="34" charset="0"/>
              </a:defRPr>
            </a:lvl1pPr>
          </a:lstStyle>
          <a:p>
            <a:fld id="{757C7DFD-54BD-2343-93BE-85F3D645E10D}" type="slidenum">
              <a:rPr lang="fi-FI" smtClean="0"/>
              <a:pPr/>
              <a:t>‹#›</a:t>
            </a:fld>
            <a:endParaRPr lang="fi-FI"/>
          </a:p>
        </p:txBody>
      </p:sp>
      <p:sp>
        <p:nvSpPr>
          <p:cNvPr id="12"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100">
                <a:solidFill>
                  <a:schemeClr val="tx1">
                    <a:lumMod val="65000"/>
                    <a:lumOff val="35000"/>
                  </a:schemeClr>
                </a:solidFill>
                <a:latin typeface="Arial" panose="020B0604020202020204" pitchFamily="34" charset="0"/>
                <a:cs typeface="Arial" panose="020B0604020202020204" pitchFamily="34" charset="0"/>
              </a:defRPr>
            </a:lvl1pPr>
          </a:lstStyle>
          <a:p>
            <a:r>
              <a:rPr lang="fi-FI"/>
              <a:t>POP Pankin kalvopohjien uudistus</a:t>
            </a:r>
          </a:p>
        </p:txBody>
      </p:sp>
      <p:pic>
        <p:nvPicPr>
          <p:cNvPr id="8" name="Kuva 6">
            <a:extLst>
              <a:ext uri="{FF2B5EF4-FFF2-40B4-BE49-F238E27FC236}">
                <a16:creationId xmlns:a16="http://schemas.microsoft.com/office/drawing/2014/main" id="{E42D147C-E7D4-4F7B-88BD-F5A5DC770ED0}"/>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640579" y="6311900"/>
            <a:ext cx="1344250" cy="329848"/>
          </a:xfrm>
          <a:prstGeom prst="rect">
            <a:avLst/>
          </a:prstGeom>
        </p:spPr>
      </p:pic>
    </p:spTree>
    <p:extLst>
      <p:ext uri="{BB962C8B-B14F-4D97-AF65-F5344CB8AC3E}">
        <p14:creationId xmlns:p14="http://schemas.microsoft.com/office/powerpoint/2010/main" val="4349001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44" r:id="rId3"/>
    <p:sldLayoutId id="2147483715" r:id="rId4"/>
    <p:sldLayoutId id="2147483716" r:id="rId5"/>
    <p:sldLayoutId id="2147483730" r:id="rId6"/>
    <p:sldLayoutId id="2147483732" r:id="rId7"/>
    <p:sldLayoutId id="2147483728" r:id="rId8"/>
    <p:sldLayoutId id="2147483727" r:id="rId9"/>
    <p:sldLayoutId id="2147483717" r:id="rId10"/>
    <p:sldLayoutId id="2147483718" r:id="rId11"/>
    <p:sldLayoutId id="2147483719" r:id="rId12"/>
    <p:sldLayoutId id="2147483720" r:id="rId13"/>
    <p:sldLayoutId id="2147483721" r:id="rId14"/>
    <p:sldLayoutId id="2147483722" r:id="rId15"/>
    <p:sldLayoutId id="2147483723" r:id="rId16"/>
    <p:sldLayoutId id="2147483698" r:id="rId17"/>
    <p:sldLayoutId id="2147483697" r:id="rId18"/>
    <p:sldLayoutId id="2147483742" r:id="rId19"/>
    <p:sldLayoutId id="2147483711" r:id="rId20"/>
    <p:sldLayoutId id="2147483743" r:id="rId21"/>
  </p:sldLayoutIdLst>
  <p:hf hdr="0"/>
  <p:txStyles>
    <p:titleStyle>
      <a:lvl1pPr algn="l" defTabSz="914400" rtl="0" eaLnBrk="1" latinLnBrk="0" hangingPunct="1">
        <a:lnSpc>
          <a:spcPct val="90000"/>
        </a:lnSpc>
        <a:spcBef>
          <a:spcPct val="0"/>
        </a:spcBef>
        <a:buNone/>
        <a:defRPr sz="30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1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3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277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100">
                <a:solidFill>
                  <a:schemeClr val="tx2"/>
                </a:solidFill>
                <a:latin typeface="Arial" panose="020B0604020202020204" pitchFamily="34" charset="0"/>
                <a:cs typeface="Arial" panose="020B0604020202020204" pitchFamily="34" charset="0"/>
              </a:defRPr>
            </a:lvl1pPr>
          </a:lstStyle>
          <a:p>
            <a:fld id="{B70B544E-42CF-CF42-87D6-8A07413910A1}" type="datetime1">
              <a:rPr lang="fi-FI" smtClean="0"/>
              <a:pPr/>
              <a:t>10.1.2024</a:t>
            </a:fld>
            <a:endParaRPr lang="fi-FI"/>
          </a:p>
        </p:txBody>
      </p:sp>
      <p:sp>
        <p:nvSpPr>
          <p:cNvPr id="6"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100">
                <a:solidFill>
                  <a:schemeClr val="tx2"/>
                </a:solidFill>
                <a:latin typeface="Arial" panose="020B0604020202020204" pitchFamily="34" charset="0"/>
                <a:cs typeface="Arial" panose="020B0604020202020204" pitchFamily="34" charset="0"/>
              </a:defRPr>
            </a:lvl1pPr>
          </a:lstStyle>
          <a:p>
            <a:fld id="{757C7DFD-54BD-2343-93BE-85F3D645E10D}" type="slidenum">
              <a:rPr lang="fi-FI" smtClean="0"/>
              <a:pPr/>
              <a:t>‹#›</a:t>
            </a:fld>
            <a:endParaRPr lang="fi-FI"/>
          </a:p>
        </p:txBody>
      </p:sp>
      <p:pic>
        <p:nvPicPr>
          <p:cNvPr id="7" name="Kuva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640579" y="6311900"/>
            <a:ext cx="1344250" cy="329848"/>
          </a:xfrm>
          <a:prstGeom prst="rect">
            <a:avLst/>
          </a:prstGeom>
        </p:spPr>
      </p:pic>
      <p:sp>
        <p:nvSpPr>
          <p:cNvPr id="9"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100" baseline="0">
                <a:solidFill>
                  <a:schemeClr val="tx2"/>
                </a:solidFill>
                <a:latin typeface="Arial" panose="020B0604020202020204" pitchFamily="34" charset="0"/>
              </a:defRPr>
            </a:lvl1pPr>
          </a:lstStyle>
          <a:p>
            <a:endParaRPr lang="fi-FI"/>
          </a:p>
        </p:txBody>
      </p:sp>
    </p:spTree>
    <p:extLst>
      <p:ext uri="{BB962C8B-B14F-4D97-AF65-F5344CB8AC3E}">
        <p14:creationId xmlns:p14="http://schemas.microsoft.com/office/powerpoint/2010/main" val="585132147"/>
      </p:ext>
    </p:extLst>
  </p:cSld>
  <p:clrMap bg1="lt1" tx1="dk1" bg2="lt2" tx2="dk2" accent1="accent1" accent2="accent2" accent3="accent3" accent4="accent4" accent5="accent5" accent6="accent6" hlink="hlink" folHlink="folHlink"/>
  <p:sldLayoutIdLst>
    <p:sldLayoutId id="2147483688" r:id="rId1"/>
    <p:sldLayoutId id="2147483703" r:id="rId2"/>
    <p:sldLayoutId id="2147483690" r:id="rId3"/>
    <p:sldLayoutId id="2147483708" r:id="rId4"/>
    <p:sldLayoutId id="2147483687" r:id="rId5"/>
    <p:sldLayoutId id="2147483699" r:id="rId6"/>
    <p:sldLayoutId id="2147483682" r:id="rId7"/>
    <p:sldLayoutId id="2147483683" r:id="rId8"/>
    <p:sldLayoutId id="2147483685" r:id="rId9"/>
    <p:sldLayoutId id="2147483684" r:id="rId10"/>
    <p:sldLayoutId id="2147483675" r:id="rId11"/>
    <p:sldLayoutId id="2147483686" r:id="rId12"/>
    <p:sldLayoutId id="2147483689" r:id="rId13"/>
  </p:sldLayoutIdLst>
  <p:hf hdr="0"/>
  <p:txStyles>
    <p:titleStyle>
      <a:lvl1pPr algn="l" defTabSz="914400" rtl="0" eaLnBrk="1" latinLnBrk="0" hangingPunct="1">
        <a:lnSpc>
          <a:spcPct val="90000"/>
        </a:lnSpc>
        <a:spcBef>
          <a:spcPct val="0"/>
        </a:spcBef>
        <a:buNone/>
        <a:defRPr sz="25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800"/>
        </a:spcBef>
        <a:spcAft>
          <a:spcPts val="500"/>
        </a:spcAft>
        <a:buFont typeface="Arial"/>
        <a:buChar char="•"/>
        <a:defRPr sz="1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800"/>
        </a:spcBef>
        <a:spcAft>
          <a:spcPts val="500"/>
        </a:spcAft>
        <a:buFont typeface="Arial"/>
        <a:buChar char="•"/>
        <a:defRPr sz="13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84" userDrawn="1">
          <p15:clr>
            <a:srgbClr val="F26B43"/>
          </p15:clr>
        </p15:guide>
        <p15:guide id="2" orient="horz" pos="640" userDrawn="1">
          <p15:clr>
            <a:srgbClr val="F26B43"/>
          </p15:clr>
        </p15:guide>
        <p15:guide id="3" orient="horz" pos="3680" userDrawn="1">
          <p15:clr>
            <a:srgbClr val="F26B43"/>
          </p15:clr>
        </p15:guide>
        <p15:guide id="4" orient="horz" pos="2160" userDrawn="1">
          <p15:clr>
            <a:srgbClr val="F26B43"/>
          </p15:clr>
        </p15:guide>
        <p15:guide id="5" orient="horz" pos="1366" userDrawn="1">
          <p15:clr>
            <a:srgbClr val="F26B43"/>
          </p15:clr>
        </p15:guide>
        <p15:guide id="6" pos="642" userDrawn="1">
          <p15:clr>
            <a:srgbClr val="F26B43"/>
          </p15:clr>
        </p15:guide>
        <p15:guide id="7" pos="7038" userDrawn="1">
          <p15:clr>
            <a:srgbClr val="F26B43"/>
          </p15:clr>
        </p15:guide>
        <p15:guide id="8" orient="horz" pos="2908" userDrawn="1">
          <p15:clr>
            <a:srgbClr val="F26B43"/>
          </p15:clr>
        </p15:guide>
        <p15:guide id="9" pos="3840" userDrawn="1">
          <p15:clr>
            <a:srgbClr val="F26B43"/>
          </p15:clr>
        </p15:guide>
        <p15:guide id="10" pos="5450" userDrawn="1">
          <p15:clr>
            <a:srgbClr val="F26B43"/>
          </p15:clr>
        </p15:guide>
        <p15:guide id="11" pos="1391" userDrawn="1">
          <p15:clr>
            <a:srgbClr val="F26B43"/>
          </p15:clr>
        </p15:guide>
        <p15:guide id="12" pos="2978" userDrawn="1">
          <p15:clr>
            <a:srgbClr val="F26B43"/>
          </p15:clr>
        </p15:guide>
        <p15:guide id="13" pos="4611" userDrawn="1">
          <p15:clr>
            <a:srgbClr val="F26B43"/>
          </p15:clr>
        </p15:guide>
        <p15:guide id="14" pos="62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mailto:esa.kumpula@lahitapiola.fi" TargetMode="External"/><Relationship Id="rId2" Type="http://schemas.openxmlformats.org/officeDocument/2006/relationships/hyperlink" Target="mailto:heikki.antero@netikka.fi" TargetMode="Externa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CD922A-A4ED-2B2D-D3CE-98589E6ED993}"/>
              </a:ext>
            </a:extLst>
          </p:cNvPr>
          <p:cNvSpPr>
            <a:spLocks noGrp="1"/>
          </p:cNvSpPr>
          <p:nvPr>
            <p:ph type="title"/>
          </p:nvPr>
        </p:nvSpPr>
        <p:spPr/>
        <p:txBody>
          <a:bodyPr/>
          <a:lstStyle/>
          <a:p>
            <a:r>
              <a:rPr lang="fi-FI" dirty="0"/>
              <a:t>LOMARATI 3</a:t>
            </a:r>
          </a:p>
        </p:txBody>
      </p:sp>
    </p:spTree>
    <p:extLst>
      <p:ext uri="{BB962C8B-B14F-4D97-AF65-F5344CB8AC3E}">
        <p14:creationId xmlns:p14="http://schemas.microsoft.com/office/powerpoint/2010/main" val="174271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8B33-F178-53EF-8777-A91C65BCEAED}"/>
              </a:ext>
            </a:extLst>
          </p:cNvPr>
          <p:cNvSpPr>
            <a:spLocks noGrp="1"/>
          </p:cNvSpPr>
          <p:nvPr>
            <p:ph type="title"/>
          </p:nvPr>
        </p:nvSpPr>
        <p:spPr>
          <a:xfrm>
            <a:off x="838200" y="365125"/>
            <a:ext cx="10515600" cy="1084263"/>
          </a:xfrm>
        </p:spPr>
        <p:txBody>
          <a:bodyPr anchor="ctr">
            <a:normAutofit/>
          </a:bodyPr>
          <a:lstStyle/>
          <a:p>
            <a:r>
              <a:rPr lang="fi-FI" dirty="0">
                <a:latin typeface="Campton Black" panose="020B0004020102020203" pitchFamily="34" charset="0"/>
              </a:rPr>
              <a:t>Sääntöjä ja ohjeita</a:t>
            </a:r>
            <a:endParaRPr lang="en-FI" dirty="0">
              <a:latin typeface="Campton Black" panose="020B0004020102020203" pitchFamily="34" charset="0"/>
            </a:endParaRPr>
          </a:p>
        </p:txBody>
      </p:sp>
      <p:sp>
        <p:nvSpPr>
          <p:cNvPr id="3" name="Content Placeholder 2">
            <a:extLst>
              <a:ext uri="{FF2B5EF4-FFF2-40B4-BE49-F238E27FC236}">
                <a16:creationId xmlns:a16="http://schemas.microsoft.com/office/drawing/2014/main" id="{E32E40AD-3ED7-01C9-1B2C-D5E43804C9FF}"/>
              </a:ext>
            </a:extLst>
          </p:cNvPr>
          <p:cNvSpPr>
            <a:spLocks noGrp="1"/>
          </p:cNvSpPr>
          <p:nvPr>
            <p:ph sz="half" idx="1"/>
          </p:nvPr>
        </p:nvSpPr>
        <p:spPr>
          <a:xfrm>
            <a:off x="838200" y="1825625"/>
            <a:ext cx="5181600" cy="4390448"/>
          </a:xfrm>
        </p:spPr>
        <p:txBody>
          <a:bodyPr>
            <a:normAutofit/>
          </a:bodyPr>
          <a:lstStyle/>
          <a:p>
            <a:pPr marL="0" indent="0">
              <a:buNone/>
            </a:pPr>
            <a:r>
              <a:rPr lang="fi-FI" sz="1200" b="1" dirty="0">
                <a:latin typeface="Campton Book" panose="020B0004020102020203" pitchFamily="34" charset="0"/>
              </a:rPr>
              <a:t>Varaukset ja avain</a:t>
            </a:r>
            <a:br>
              <a:rPr lang="fi-FI" sz="1200" b="1" dirty="0">
                <a:latin typeface="Campton Book" panose="020B0004020102020203" pitchFamily="34" charset="0"/>
              </a:rPr>
            </a:br>
            <a:r>
              <a:rPr lang="fi-FI" sz="1200" dirty="0">
                <a:latin typeface="Campton Book" panose="020B0004020102020203" pitchFamily="34" charset="0"/>
              </a:rPr>
              <a:t>Huoneiden varaukset hoidetaan POP Pankki Lappajärven kautta. Huoneiston avaimet saat konttoriltamme. Avaimesta tulee pitää hyvää huolta, sillä sen kadottamisesta koituu n. 1200-1600 euron vahinko, jonka avaimen kadottaja joutuu korvaamaan.</a:t>
            </a:r>
          </a:p>
          <a:p>
            <a:pPr marL="0" indent="0">
              <a:buNone/>
            </a:pPr>
            <a:r>
              <a:rPr lang="fi-FI" sz="1200" dirty="0">
                <a:latin typeface="Campton Book" panose="020B0004020102020203" pitchFamily="34" charset="0"/>
              </a:rPr>
              <a:t>Mikäli avain jää huoneeseen ja ovi menee lukkoon, perii majanhoitaja Kumpula oven avaamisesta 40€, joka tulee suorittaa majanhoitajalle oven avauksen yhteydessä. Lomaratin pääovi ja huoneen ovi tulee pitää AINA lukittuna.</a:t>
            </a:r>
            <a:br>
              <a:rPr lang="fi-FI" sz="1200" dirty="0">
                <a:latin typeface="Campton Book" panose="020B0004020102020203" pitchFamily="34" charset="0"/>
              </a:rPr>
            </a:br>
            <a:br>
              <a:rPr lang="fi-FI" sz="1200" dirty="0">
                <a:latin typeface="Campton Book" panose="020B0004020102020203" pitchFamily="34" charset="0"/>
              </a:rPr>
            </a:br>
            <a:r>
              <a:rPr lang="fi-FI" sz="1200" b="1" dirty="0">
                <a:latin typeface="Campton Book" panose="020B0004020102020203" pitchFamily="34" charset="0"/>
              </a:rPr>
              <a:t>Isännöitsijä</a:t>
            </a:r>
            <a:br>
              <a:rPr lang="fi-FI" sz="1200" b="1" dirty="0">
                <a:latin typeface="Campton Book" panose="020B0004020102020203" pitchFamily="34" charset="0"/>
              </a:rPr>
            </a:br>
            <a:r>
              <a:rPr lang="fi-FI" sz="1200" dirty="0">
                <a:latin typeface="Campton Book" panose="020B0004020102020203" pitchFamily="34" charset="0"/>
              </a:rPr>
              <a:t>Heikki Lautamäki, Kalevankatu 30 A 6, 60100 SEINÄJOKI. Puh. 0500 564 274. S-posti </a:t>
            </a:r>
            <a:r>
              <a:rPr lang="fi-FI" sz="1200" dirty="0">
                <a:latin typeface="Campton Book" panose="020B0004020102020203" pitchFamily="34" charset="0"/>
                <a:hlinkClick r:id="rId2"/>
              </a:rPr>
              <a:t>heikki.antero@netikka.fi</a:t>
            </a:r>
            <a:br>
              <a:rPr lang="fi-FI" sz="1200" dirty="0">
                <a:latin typeface="Campton Book" panose="020B0004020102020203" pitchFamily="34" charset="0"/>
              </a:rPr>
            </a:br>
            <a:endParaRPr lang="fi-FI" sz="1200" dirty="0">
              <a:latin typeface="Campton Book" panose="020B0004020102020203" pitchFamily="34" charset="0"/>
            </a:endParaRPr>
          </a:p>
          <a:p>
            <a:pPr marL="0" indent="0">
              <a:buNone/>
            </a:pPr>
            <a:r>
              <a:rPr lang="fi-FI" sz="1200" b="1" dirty="0">
                <a:latin typeface="Campton Book" panose="020B0004020102020203" pitchFamily="34" charset="0"/>
              </a:rPr>
              <a:t>Majanhoitajat</a:t>
            </a:r>
            <a:br>
              <a:rPr lang="fi-FI" sz="1200" b="1" dirty="0">
                <a:latin typeface="Campton Book" panose="020B0004020102020203" pitchFamily="34" charset="0"/>
              </a:rPr>
            </a:br>
            <a:r>
              <a:rPr lang="fi-FI" sz="1200" dirty="0">
                <a:latin typeface="Campton Book" panose="020B0004020102020203" pitchFamily="34" charset="0"/>
              </a:rPr>
              <a:t>Marja-Leena ja Esa Kumpula, Mutamaantie 9, 99800 IVALO. Puh. 040 8304 881 ja 0400 398 904. S-posti </a:t>
            </a:r>
            <a:r>
              <a:rPr lang="fi-FI" sz="1200" dirty="0">
                <a:latin typeface="Campton Book" panose="020B0004020102020203" pitchFamily="34" charset="0"/>
                <a:hlinkClick r:id="rId3"/>
              </a:rPr>
              <a:t>esa.kumpula@lahitapiola.fi</a:t>
            </a:r>
            <a:br>
              <a:rPr lang="fi-FI" sz="1200" dirty="0">
                <a:latin typeface="Campton Book" panose="020B0004020102020203" pitchFamily="34" charset="0"/>
              </a:rPr>
            </a:br>
            <a:br>
              <a:rPr lang="fi-FI" sz="1200" dirty="0">
                <a:latin typeface="Campton Book" panose="020B0004020102020203" pitchFamily="34" charset="0"/>
              </a:rPr>
            </a:br>
            <a:r>
              <a:rPr lang="fi-FI" sz="1200" b="1" dirty="0">
                <a:latin typeface="Campton Book" panose="020B0004020102020203" pitchFamily="34" charset="0"/>
              </a:rPr>
              <a:t>Sijainti</a:t>
            </a:r>
            <a:br>
              <a:rPr lang="fi-FI" sz="1200" dirty="0">
                <a:latin typeface="Campton Book" panose="020B0004020102020203" pitchFamily="34" charset="0"/>
              </a:rPr>
            </a:br>
            <a:r>
              <a:rPr lang="fi-FI" sz="1200" dirty="0">
                <a:latin typeface="Campton Book" panose="020B0004020102020203" pitchFamily="34" charset="0"/>
              </a:rPr>
              <a:t>Lomarati sijaitsee Inarin kunnassa, valtion omistaman tunturi- ja erämaaretkeilylle rauhoitetun Urho Kekkosen Kansallispuiston vieressä ja Saariselälle laaditulla rakennuskaava-alueella osoitteessa Vahtamantie 16 B, 99830 SAARISELKÄ</a:t>
            </a:r>
          </a:p>
        </p:txBody>
      </p:sp>
      <p:pic>
        <p:nvPicPr>
          <p:cNvPr id="10" name="Kuva 9">
            <a:extLst>
              <a:ext uri="{FF2B5EF4-FFF2-40B4-BE49-F238E27FC236}">
                <a16:creationId xmlns:a16="http://schemas.microsoft.com/office/drawing/2014/main" id="{B80C649B-3DD7-08AC-BC1A-CB683DECB4EE}"/>
              </a:ext>
            </a:extLst>
          </p:cNvPr>
          <p:cNvPicPr>
            <a:picLocks noChangeAspect="1"/>
          </p:cNvPicPr>
          <p:nvPr/>
        </p:nvPicPr>
        <p:blipFill rotWithShape="1">
          <a:blip r:embed="rId4"/>
          <a:srcRect l="760" t="1" r="2016" b="4946"/>
          <a:stretch/>
        </p:blipFill>
        <p:spPr>
          <a:xfrm>
            <a:off x="7075386" y="2003571"/>
            <a:ext cx="2007422" cy="1497012"/>
          </a:xfrm>
          <a:prstGeom prst="rect">
            <a:avLst/>
          </a:prstGeom>
          <a:noFill/>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300EDA69-B864-D327-202A-5E1B863CD0B7}"/>
              </a:ext>
            </a:extLst>
          </p:cNvPr>
          <p:cNvSpPr>
            <a:spLocks noGrp="1"/>
          </p:cNvSpPr>
          <p:nvPr>
            <p:ph type="dt" sz="half" idx="10"/>
          </p:nvPr>
        </p:nvSpPr>
        <p:spPr>
          <a:xfrm>
            <a:off x="1019175" y="6382637"/>
            <a:ext cx="2447925" cy="292897"/>
          </a:xfrm>
        </p:spPr>
        <p:txBody>
          <a:bodyPr anchor="ctr">
            <a:normAutofit/>
          </a:bodyPr>
          <a:lstStyle/>
          <a:p>
            <a:pPr>
              <a:spcAft>
                <a:spcPts val="600"/>
              </a:spcAft>
            </a:pPr>
            <a:fld id="{8FFD5415-7CB2-5E4E-8F03-38EC6E484A9A}" type="datetime1">
              <a:rPr lang="fi-FI" smtClean="0"/>
              <a:pPr>
                <a:spcAft>
                  <a:spcPts val="600"/>
                </a:spcAft>
              </a:pPr>
              <a:t>10.1.2024</a:t>
            </a:fld>
            <a:endParaRPr lang="fi-FI"/>
          </a:p>
        </p:txBody>
      </p:sp>
      <p:sp>
        <p:nvSpPr>
          <p:cNvPr id="5" name="Footer Placeholder 4">
            <a:extLst>
              <a:ext uri="{FF2B5EF4-FFF2-40B4-BE49-F238E27FC236}">
                <a16:creationId xmlns:a16="http://schemas.microsoft.com/office/drawing/2014/main" id="{74C2B94A-55B2-C409-4D5B-9A35D9F22B0D}"/>
              </a:ext>
            </a:extLst>
          </p:cNvPr>
          <p:cNvSpPr>
            <a:spLocks noGrp="1"/>
          </p:cNvSpPr>
          <p:nvPr>
            <p:ph type="ftr" sz="quarter" idx="11"/>
          </p:nvPr>
        </p:nvSpPr>
        <p:spPr>
          <a:xfrm>
            <a:off x="4038599" y="6289964"/>
            <a:ext cx="4892965" cy="385570"/>
          </a:xfrm>
        </p:spPr>
        <p:txBody>
          <a:bodyPr anchor="ctr">
            <a:normAutofit fontScale="55000" lnSpcReduction="20000"/>
          </a:bodyPr>
          <a:lstStyle/>
          <a:p>
            <a:pPr>
              <a:lnSpc>
                <a:spcPct val="90000"/>
              </a:lnSpc>
              <a:spcAft>
                <a:spcPts val="600"/>
              </a:spcAft>
            </a:pPr>
            <a:r>
              <a:rPr lang="fi-FI" sz="1700" dirty="0">
                <a:effectLst/>
                <a:latin typeface="Campton Book" panose="020B0004020102020203" pitchFamily="34" charset="0"/>
              </a:rPr>
              <a:t>Maneesintie 4C, 62600 Lappajärvi | Puh. 010 248 4700 | www.poppankki.fi/lappajarvi</a:t>
            </a:r>
          </a:p>
          <a:p>
            <a:pPr>
              <a:lnSpc>
                <a:spcPct val="90000"/>
              </a:lnSpc>
              <a:spcAft>
                <a:spcPts val="600"/>
              </a:spcAft>
            </a:pPr>
            <a:endParaRPr lang="fi-FI" sz="800" dirty="0"/>
          </a:p>
        </p:txBody>
      </p:sp>
      <p:sp>
        <p:nvSpPr>
          <p:cNvPr id="6" name="Slide Number Placeholder 5">
            <a:extLst>
              <a:ext uri="{FF2B5EF4-FFF2-40B4-BE49-F238E27FC236}">
                <a16:creationId xmlns:a16="http://schemas.microsoft.com/office/drawing/2014/main" id="{4DFB6A99-7D02-4DBD-18D1-713DCEE725CD}"/>
              </a:ext>
            </a:extLst>
          </p:cNvPr>
          <p:cNvSpPr>
            <a:spLocks noGrp="1"/>
          </p:cNvSpPr>
          <p:nvPr>
            <p:ph type="sldNum" sz="quarter" idx="12"/>
          </p:nvPr>
        </p:nvSpPr>
        <p:spPr>
          <a:xfrm>
            <a:off x="277650" y="6382637"/>
            <a:ext cx="560550" cy="292897"/>
          </a:xfrm>
        </p:spPr>
        <p:txBody>
          <a:bodyPr anchor="ctr">
            <a:normAutofit/>
          </a:bodyPr>
          <a:lstStyle/>
          <a:p>
            <a:pPr>
              <a:spcAft>
                <a:spcPts val="600"/>
              </a:spcAft>
            </a:pPr>
            <a:fld id="{8B56B096-55D5-4446-B653-6008135AFF9B}" type="slidenum">
              <a:rPr lang="fi-FI" smtClean="0"/>
              <a:pPr>
                <a:spcAft>
                  <a:spcPts val="600"/>
                </a:spcAft>
              </a:pPr>
              <a:t>2</a:t>
            </a:fld>
            <a:endParaRPr lang="fi-FI"/>
          </a:p>
        </p:txBody>
      </p:sp>
      <p:pic>
        <p:nvPicPr>
          <p:cNvPr id="12" name="Kuva 11">
            <a:extLst>
              <a:ext uri="{FF2B5EF4-FFF2-40B4-BE49-F238E27FC236}">
                <a16:creationId xmlns:a16="http://schemas.microsoft.com/office/drawing/2014/main" id="{6311DE8D-FA58-3FE1-4482-4ABAB101A2D5}"/>
              </a:ext>
            </a:extLst>
          </p:cNvPr>
          <p:cNvPicPr>
            <a:picLocks noChangeAspect="1"/>
          </p:cNvPicPr>
          <p:nvPr/>
        </p:nvPicPr>
        <p:blipFill rotWithShape="1">
          <a:blip r:embed="rId5"/>
          <a:srcRect l="3478" t="7450" r="2157" b="4117"/>
          <a:stretch/>
        </p:blipFill>
        <p:spPr>
          <a:xfrm>
            <a:off x="9698182" y="1986633"/>
            <a:ext cx="2065099" cy="1513949"/>
          </a:xfrm>
          <a:prstGeom prst="rect">
            <a:avLst/>
          </a:prstGeom>
          <a:effectLst>
            <a:outerShdw blurRad="50800" dist="38100" dir="2700000" algn="tl" rotWithShape="0">
              <a:prstClr val="black">
                <a:alpha val="40000"/>
              </a:prstClr>
            </a:outerShdw>
          </a:effectLst>
        </p:spPr>
      </p:pic>
      <p:pic>
        <p:nvPicPr>
          <p:cNvPr id="14" name="Kuva 13">
            <a:extLst>
              <a:ext uri="{FF2B5EF4-FFF2-40B4-BE49-F238E27FC236}">
                <a16:creationId xmlns:a16="http://schemas.microsoft.com/office/drawing/2014/main" id="{9FCE78A3-5D9A-CA9C-9A35-F2AD4A73CB0F}"/>
              </a:ext>
            </a:extLst>
          </p:cNvPr>
          <p:cNvPicPr>
            <a:picLocks noChangeAspect="1"/>
          </p:cNvPicPr>
          <p:nvPr/>
        </p:nvPicPr>
        <p:blipFill rotWithShape="1">
          <a:blip r:embed="rId6"/>
          <a:srcRect l="6183" b="4576"/>
          <a:stretch/>
        </p:blipFill>
        <p:spPr>
          <a:xfrm>
            <a:off x="8400141" y="4138501"/>
            <a:ext cx="2007421" cy="159728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594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1A6D1A6-07AB-EAD3-E32D-279140D52417}"/>
              </a:ext>
            </a:extLst>
          </p:cNvPr>
          <p:cNvSpPr>
            <a:spLocks noGrp="1"/>
          </p:cNvSpPr>
          <p:nvPr>
            <p:ph type="title"/>
          </p:nvPr>
        </p:nvSpPr>
        <p:spPr>
          <a:xfrm>
            <a:off x="838200" y="365125"/>
            <a:ext cx="10515600" cy="1084263"/>
          </a:xfrm>
        </p:spPr>
        <p:txBody>
          <a:bodyPr anchor="ctr">
            <a:normAutofit/>
          </a:bodyPr>
          <a:lstStyle/>
          <a:p>
            <a:r>
              <a:rPr lang="fi-FI" dirty="0">
                <a:latin typeface="Campton Black" panose="020B0004020102020203" pitchFamily="34" charset="0"/>
              </a:rPr>
              <a:t>Sääntöjä ja ohjeita</a:t>
            </a:r>
          </a:p>
        </p:txBody>
      </p:sp>
      <p:sp>
        <p:nvSpPr>
          <p:cNvPr id="9" name="Sisällön paikkamerkki 8">
            <a:extLst>
              <a:ext uri="{FF2B5EF4-FFF2-40B4-BE49-F238E27FC236}">
                <a16:creationId xmlns:a16="http://schemas.microsoft.com/office/drawing/2014/main" id="{2C493B9B-045F-C394-AEE6-1541D810FCEA}"/>
              </a:ext>
            </a:extLst>
          </p:cNvPr>
          <p:cNvSpPr>
            <a:spLocks noGrp="1"/>
          </p:cNvSpPr>
          <p:nvPr>
            <p:ph sz="half" idx="1"/>
          </p:nvPr>
        </p:nvSpPr>
        <p:spPr>
          <a:xfrm>
            <a:off x="838200" y="1825625"/>
            <a:ext cx="5181600" cy="4455102"/>
          </a:xfrm>
        </p:spPr>
        <p:txBody>
          <a:bodyPr>
            <a:normAutofit lnSpcReduction="10000"/>
          </a:bodyPr>
          <a:lstStyle/>
          <a:p>
            <a:pPr marL="0" indent="0">
              <a:buNone/>
            </a:pPr>
            <a:r>
              <a:rPr lang="fi-FI" sz="1200" b="1" dirty="0">
                <a:latin typeface="Campton Book" panose="020B0004020102020203" pitchFamily="34" charset="0"/>
              </a:rPr>
              <a:t>Autojen paikoitus</a:t>
            </a:r>
            <a:br>
              <a:rPr lang="fi-FI" sz="1200" b="1" dirty="0">
                <a:latin typeface="Campton Book" panose="020B0004020102020203" pitchFamily="34" charset="0"/>
              </a:rPr>
            </a:br>
            <a:r>
              <a:rPr lang="fi-FI" sz="1200" dirty="0">
                <a:latin typeface="Campton Book" panose="020B0004020102020203" pitchFamily="34" charset="0"/>
              </a:rPr>
              <a:t>Autoille on varattu pistokkeellisia paikkoja kiinteistön pihassa, länsipäädyssä ja huoltorakennuksen takana, joihin autot tulee paikoittaa. Lomarati ja Lomaratin autopaikat eivät ole tarkoitettu asuntoautoille ja –vaunuille. Niiden asukkailla ei ole oikeutta Lomaratin palveluihin.</a:t>
            </a:r>
            <a:br>
              <a:rPr lang="fi-FI" sz="1200" b="1" dirty="0">
                <a:latin typeface="Campton Book" panose="020B0004020102020203" pitchFamily="34" charset="0"/>
              </a:rPr>
            </a:br>
            <a:br>
              <a:rPr lang="fi-FI" sz="1200" b="1" dirty="0">
                <a:latin typeface="Campton Book" panose="020B0004020102020203" pitchFamily="34" charset="0"/>
              </a:rPr>
            </a:br>
            <a:r>
              <a:rPr lang="fi-FI" sz="1200" b="1" dirty="0">
                <a:latin typeface="Campton Book" panose="020B0004020102020203" pitchFamily="34" charset="0"/>
              </a:rPr>
              <a:t>Liinavaatteet</a:t>
            </a:r>
            <a:br>
              <a:rPr lang="fi-FI" sz="1200" b="1" dirty="0">
                <a:latin typeface="Campton Book" panose="020B0004020102020203" pitchFamily="34" charset="0"/>
              </a:rPr>
            </a:br>
            <a:r>
              <a:rPr lang="fi-FI" sz="1200" dirty="0">
                <a:latin typeface="Campton Book" panose="020B0004020102020203" pitchFamily="34" charset="0"/>
              </a:rPr>
              <a:t>Vuoteissa on ehdottomasti käytettävä liinavaatteita, joko omia tai vuokrattuja. Liinavaatteita vuokraavat Kumpulat. Hinta on n. 10€/krt/setti.</a:t>
            </a:r>
            <a:br>
              <a:rPr lang="fi-FI" sz="1200" dirty="0">
                <a:latin typeface="Campton Book" panose="020B0004020102020203" pitchFamily="34" charset="0"/>
              </a:rPr>
            </a:br>
            <a:br>
              <a:rPr lang="fi-FI" sz="1200" dirty="0">
                <a:latin typeface="Campton Book" panose="020B0004020102020203" pitchFamily="34" charset="0"/>
              </a:rPr>
            </a:br>
            <a:r>
              <a:rPr lang="fi-FI" sz="1200" b="1" dirty="0">
                <a:latin typeface="Campton Book" panose="020B0004020102020203" pitchFamily="34" charset="0"/>
              </a:rPr>
              <a:t>Huoneisto</a:t>
            </a:r>
            <a:br>
              <a:rPr lang="fi-FI" sz="1200" b="1" dirty="0">
                <a:latin typeface="Campton Book" panose="020B0004020102020203" pitchFamily="34" charset="0"/>
              </a:rPr>
            </a:br>
            <a:r>
              <a:rPr lang="fi-FI" sz="1200" dirty="0">
                <a:latin typeface="Campton Book" panose="020B0004020102020203" pitchFamily="34" charset="0"/>
              </a:rPr>
              <a:t>Huoneistossa on mm. televisio, astianpesukone, mikro ja koneellinen ilmastointi. Ulkovaatteille on jokaisessa huoneistossa pesukone, kuivauskaappi sekä teknisessä huoneessa yksi kuivauskaappi sekä yhteiset siivousvälineet. Ulkorakennuksessa on suksien huolto- ja voitelutilat. Tiloihin pääsee huoneen avaimella.</a:t>
            </a:r>
            <a:br>
              <a:rPr lang="fi-FI" sz="1200" dirty="0">
                <a:latin typeface="Campton Book" panose="020B0004020102020203" pitchFamily="34" charset="0"/>
              </a:rPr>
            </a:br>
            <a:br>
              <a:rPr lang="fi-FI" sz="1200" dirty="0">
                <a:latin typeface="Campton Book" panose="020B0004020102020203" pitchFamily="34" charset="0"/>
              </a:rPr>
            </a:br>
            <a:r>
              <a:rPr lang="fi-FI" sz="1200" b="1" dirty="0">
                <a:latin typeface="Campton Book" panose="020B0004020102020203" pitchFamily="34" charset="0"/>
              </a:rPr>
              <a:t>Viikko-aika ja siivous</a:t>
            </a:r>
            <a:br>
              <a:rPr lang="fi-FI" sz="1200" b="1" dirty="0">
                <a:latin typeface="Campton Book" panose="020B0004020102020203" pitchFamily="34" charset="0"/>
              </a:rPr>
            </a:br>
            <a:r>
              <a:rPr lang="fi-FI" sz="1200" dirty="0">
                <a:latin typeface="Campton Book" panose="020B0004020102020203" pitchFamily="34" charset="0"/>
              </a:rPr>
              <a:t>Viikko alkaa lauantaina klo 12:00 ja päättyy seuraavana lauantaina klo 11:00. Huoneisto tulee omatoimisesti siivota hyvin, etenkin wc, kylpyhuone sekä sauna. Vuodevaatteet ja matot tulee tuulettaa. Siivouksen voi tilata myös Kumpuloilta 26€/h +alv.</a:t>
            </a:r>
            <a:br>
              <a:rPr lang="fi-FI" sz="1200" dirty="0">
                <a:latin typeface="Campton Book" panose="020B0004020102020203" pitchFamily="34" charset="0"/>
              </a:rPr>
            </a:br>
            <a:br>
              <a:rPr lang="fi-FI" sz="1200" dirty="0">
                <a:latin typeface="Campton Book" panose="020B0004020102020203" pitchFamily="34" charset="0"/>
              </a:rPr>
            </a:br>
            <a:r>
              <a:rPr lang="fi-FI" sz="1200" dirty="0">
                <a:latin typeface="Campton Book" panose="020B0004020102020203" pitchFamily="34" charset="0"/>
              </a:rPr>
              <a:t>Huoneessa olevia tavaroita tulee kunnioittaa. Käytön jälkeen ne tulee siistiä ja laittaa paikoillensa. Mikäli huoneen kaapeissa on elintarvikkeita, niitä voi käyttää ja lähtiessä hankkia tilalle käytettyä vastaava määrä.</a:t>
            </a:r>
          </a:p>
        </p:txBody>
      </p:sp>
      <p:pic>
        <p:nvPicPr>
          <p:cNvPr id="11" name="Kuva 10">
            <a:extLst>
              <a:ext uri="{FF2B5EF4-FFF2-40B4-BE49-F238E27FC236}">
                <a16:creationId xmlns:a16="http://schemas.microsoft.com/office/drawing/2014/main" id="{CC4E1F76-255F-CA85-1E46-2483F54A7EE0}"/>
              </a:ext>
            </a:extLst>
          </p:cNvPr>
          <p:cNvPicPr>
            <a:picLocks noChangeAspect="1"/>
          </p:cNvPicPr>
          <p:nvPr/>
        </p:nvPicPr>
        <p:blipFill rotWithShape="1">
          <a:blip r:embed="rId2"/>
          <a:srcRect r="8603" b="1"/>
          <a:stretch/>
        </p:blipFill>
        <p:spPr>
          <a:xfrm>
            <a:off x="9296400" y="2021711"/>
            <a:ext cx="2057400" cy="1727737"/>
          </a:xfrm>
          <a:prstGeom prst="rect">
            <a:avLst/>
          </a:prstGeom>
          <a:noFill/>
          <a:effectLst>
            <a:outerShdw blurRad="50800" dist="38100" dir="2700000" algn="tl" rotWithShape="0">
              <a:prstClr val="black">
                <a:alpha val="40000"/>
              </a:prstClr>
            </a:outerShdw>
          </a:effectLst>
        </p:spPr>
      </p:pic>
      <p:sp>
        <p:nvSpPr>
          <p:cNvPr id="5" name="Päivämäärän paikkamerkki 4">
            <a:extLst>
              <a:ext uri="{FF2B5EF4-FFF2-40B4-BE49-F238E27FC236}">
                <a16:creationId xmlns:a16="http://schemas.microsoft.com/office/drawing/2014/main" id="{848944C2-C29A-C15A-E751-4ADEA50360B1}"/>
              </a:ext>
            </a:extLst>
          </p:cNvPr>
          <p:cNvSpPr>
            <a:spLocks noGrp="1"/>
          </p:cNvSpPr>
          <p:nvPr>
            <p:ph type="dt" sz="half" idx="10"/>
          </p:nvPr>
        </p:nvSpPr>
        <p:spPr>
          <a:xfrm>
            <a:off x="1019175" y="6382637"/>
            <a:ext cx="2447925" cy="292897"/>
          </a:xfrm>
        </p:spPr>
        <p:txBody>
          <a:bodyPr anchor="ctr">
            <a:normAutofit/>
          </a:bodyPr>
          <a:lstStyle/>
          <a:p>
            <a:pPr>
              <a:spcAft>
                <a:spcPts val="600"/>
              </a:spcAft>
            </a:pPr>
            <a:fld id="{44E06E9D-EB87-481D-921F-55737A18302E}" type="datetime1">
              <a:rPr lang="fi-FI" smtClean="0"/>
              <a:pPr>
                <a:spcAft>
                  <a:spcPts val="600"/>
                </a:spcAft>
              </a:pPr>
              <a:t>10.1.2024</a:t>
            </a:fld>
            <a:endParaRPr lang="fi-FI"/>
          </a:p>
        </p:txBody>
      </p:sp>
      <p:sp>
        <p:nvSpPr>
          <p:cNvPr id="16" name="Footer Placeholder 5">
            <a:extLst>
              <a:ext uri="{FF2B5EF4-FFF2-40B4-BE49-F238E27FC236}">
                <a16:creationId xmlns:a16="http://schemas.microsoft.com/office/drawing/2014/main" id="{97501FD3-57C4-6D49-1C9B-8EEDFFFF6162}"/>
              </a:ext>
            </a:extLst>
          </p:cNvPr>
          <p:cNvSpPr>
            <a:spLocks noGrp="1"/>
          </p:cNvSpPr>
          <p:nvPr>
            <p:ph type="ftr" sz="quarter" idx="11"/>
          </p:nvPr>
        </p:nvSpPr>
        <p:spPr>
          <a:xfrm>
            <a:off x="4038600" y="6382637"/>
            <a:ext cx="4957618" cy="292897"/>
          </a:xfrm>
        </p:spPr>
        <p:txBody>
          <a:bodyPr/>
          <a:lstStyle/>
          <a:p>
            <a:r>
              <a:rPr lang="fi-FI" sz="900" dirty="0">
                <a:effectLst/>
                <a:latin typeface="Campton Book" panose="020B0004020102020203" pitchFamily="34" charset="0"/>
              </a:rPr>
              <a:t>Maneesintie 4C, 62600 Lappajärvi | Puh. 010 248 4700 | www.poppankki.fi/lappajarvi</a:t>
            </a:r>
          </a:p>
          <a:p>
            <a:endParaRPr lang="fi-FI" sz="1050" dirty="0">
              <a:latin typeface="Campton Book" panose="020B0004020102020203" pitchFamily="34" charset="0"/>
            </a:endParaRPr>
          </a:p>
        </p:txBody>
      </p:sp>
      <p:sp>
        <p:nvSpPr>
          <p:cNvPr id="7" name="Dian numeron paikkamerkki 6">
            <a:extLst>
              <a:ext uri="{FF2B5EF4-FFF2-40B4-BE49-F238E27FC236}">
                <a16:creationId xmlns:a16="http://schemas.microsoft.com/office/drawing/2014/main" id="{4A62DB2E-ADF3-3952-D96D-C93DB76EA419}"/>
              </a:ext>
            </a:extLst>
          </p:cNvPr>
          <p:cNvSpPr>
            <a:spLocks noGrp="1"/>
          </p:cNvSpPr>
          <p:nvPr>
            <p:ph type="sldNum" sz="quarter" idx="12"/>
          </p:nvPr>
        </p:nvSpPr>
        <p:spPr>
          <a:xfrm>
            <a:off x="277650" y="6382637"/>
            <a:ext cx="560550" cy="292897"/>
          </a:xfrm>
        </p:spPr>
        <p:txBody>
          <a:bodyPr anchor="ctr">
            <a:normAutofit/>
          </a:bodyPr>
          <a:lstStyle/>
          <a:p>
            <a:pPr>
              <a:spcAft>
                <a:spcPts val="600"/>
              </a:spcAft>
            </a:pPr>
            <a:fld id="{8B56B096-55D5-4446-B653-6008135AFF9B}" type="slidenum">
              <a:rPr lang="fi-FI" smtClean="0"/>
              <a:pPr>
                <a:spcAft>
                  <a:spcPts val="600"/>
                </a:spcAft>
              </a:pPr>
              <a:t>3</a:t>
            </a:fld>
            <a:endParaRPr lang="fi-FI"/>
          </a:p>
        </p:txBody>
      </p:sp>
      <p:pic>
        <p:nvPicPr>
          <p:cNvPr id="15" name="Kuva 14">
            <a:extLst>
              <a:ext uri="{FF2B5EF4-FFF2-40B4-BE49-F238E27FC236}">
                <a16:creationId xmlns:a16="http://schemas.microsoft.com/office/drawing/2014/main" id="{017021DD-7477-14A4-DE69-59FDE2BE8C86}"/>
              </a:ext>
            </a:extLst>
          </p:cNvPr>
          <p:cNvPicPr>
            <a:picLocks noChangeAspect="1"/>
          </p:cNvPicPr>
          <p:nvPr/>
        </p:nvPicPr>
        <p:blipFill rotWithShape="1">
          <a:blip r:embed="rId3"/>
          <a:srcRect b="4247"/>
          <a:stretch/>
        </p:blipFill>
        <p:spPr>
          <a:xfrm>
            <a:off x="6637930" y="2021710"/>
            <a:ext cx="2213148" cy="1654363"/>
          </a:xfrm>
          <a:prstGeom prst="rect">
            <a:avLst/>
          </a:prstGeom>
          <a:effectLst>
            <a:outerShdw blurRad="50800" dist="38100" dir="2700000" algn="tl" rotWithShape="0">
              <a:prstClr val="black">
                <a:alpha val="40000"/>
              </a:prstClr>
            </a:outerShdw>
          </a:effectLst>
        </p:spPr>
      </p:pic>
      <p:pic>
        <p:nvPicPr>
          <p:cNvPr id="18" name="Kuva 17">
            <a:extLst>
              <a:ext uri="{FF2B5EF4-FFF2-40B4-BE49-F238E27FC236}">
                <a16:creationId xmlns:a16="http://schemas.microsoft.com/office/drawing/2014/main" id="{3B74FD7D-2D0E-9C7A-2125-D8238435EAEE}"/>
              </a:ext>
            </a:extLst>
          </p:cNvPr>
          <p:cNvPicPr>
            <a:picLocks noChangeAspect="1"/>
          </p:cNvPicPr>
          <p:nvPr/>
        </p:nvPicPr>
        <p:blipFill rotWithShape="1">
          <a:blip r:embed="rId4"/>
          <a:srcRect b="4247"/>
          <a:stretch/>
        </p:blipFill>
        <p:spPr>
          <a:xfrm>
            <a:off x="8012444" y="4082578"/>
            <a:ext cx="2232005" cy="16543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144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1A6D1A6-07AB-EAD3-E32D-279140D52417}"/>
              </a:ext>
            </a:extLst>
          </p:cNvPr>
          <p:cNvSpPr>
            <a:spLocks noGrp="1"/>
          </p:cNvSpPr>
          <p:nvPr>
            <p:ph type="title"/>
          </p:nvPr>
        </p:nvSpPr>
        <p:spPr/>
        <p:txBody>
          <a:bodyPr anchor="ctr">
            <a:normAutofit/>
          </a:bodyPr>
          <a:lstStyle/>
          <a:p>
            <a:r>
              <a:rPr lang="fi-FI" dirty="0">
                <a:latin typeface="Campton Black" panose="020B0004020102020203" pitchFamily="34" charset="0"/>
              </a:rPr>
              <a:t>Sääntöjä ja ohjeita</a:t>
            </a:r>
          </a:p>
        </p:txBody>
      </p:sp>
      <p:sp>
        <p:nvSpPr>
          <p:cNvPr id="9" name="Sisällön paikkamerkki 8">
            <a:extLst>
              <a:ext uri="{FF2B5EF4-FFF2-40B4-BE49-F238E27FC236}">
                <a16:creationId xmlns:a16="http://schemas.microsoft.com/office/drawing/2014/main" id="{2C493B9B-045F-C394-AEE6-1541D810FCEA}"/>
              </a:ext>
            </a:extLst>
          </p:cNvPr>
          <p:cNvSpPr>
            <a:spLocks noGrp="1"/>
          </p:cNvSpPr>
          <p:nvPr>
            <p:ph sz="half" idx="1"/>
          </p:nvPr>
        </p:nvSpPr>
        <p:spPr>
          <a:xfrm>
            <a:off x="838200" y="1449388"/>
            <a:ext cx="6367818" cy="5120111"/>
          </a:xfrm>
        </p:spPr>
        <p:txBody>
          <a:bodyPr>
            <a:normAutofit fontScale="92500" lnSpcReduction="10000"/>
          </a:bodyPr>
          <a:lstStyle/>
          <a:p>
            <a:pPr marL="0" indent="0">
              <a:buNone/>
            </a:pPr>
            <a:r>
              <a:rPr lang="fi-FI" sz="1300" b="1" dirty="0">
                <a:latin typeface="Campton Book" panose="020B0004020102020203" pitchFamily="34" charset="0"/>
              </a:rPr>
              <a:t>Paloturvallisuus</a:t>
            </a:r>
            <a:br>
              <a:rPr lang="fi-FI" sz="1300" b="1" dirty="0">
                <a:latin typeface="Campton Book" panose="020B0004020102020203" pitchFamily="34" charset="0"/>
              </a:rPr>
            </a:br>
            <a:r>
              <a:rPr lang="fi-FI" sz="1300" dirty="0">
                <a:latin typeface="Campton Book" panose="020B0004020102020203" pitchFamily="34" charset="0"/>
              </a:rPr>
              <a:t>Rakennus ja huoneistot on varustettu automaattisella palohälytyslaitteistolla, jotka hälyttävät suoraan Lapin Hälytyskeskukseen ja sieltä edelleen Ivalon Saariselän pelastuskeskukseen. Mikäli oman huoneiston hälytys on aiheeton, paina eteisen seinällä olevaa painiketta minuutin kuluessa ja tuuleta tunnistin ja noudata hälyttimen ääniohjeita. </a:t>
            </a:r>
            <a:br>
              <a:rPr lang="fi-FI" sz="1300" dirty="0">
                <a:latin typeface="Campton Book" panose="020B0004020102020203" pitchFamily="34" charset="0"/>
              </a:rPr>
            </a:br>
            <a:br>
              <a:rPr lang="fi-FI" sz="1300" dirty="0">
                <a:latin typeface="Campton Book" panose="020B0004020102020203" pitchFamily="34" charset="0"/>
              </a:rPr>
            </a:br>
            <a:r>
              <a:rPr lang="fi-FI" sz="1300" dirty="0">
                <a:latin typeface="Campton Book" panose="020B0004020102020203" pitchFamily="34" charset="0"/>
              </a:rPr>
              <a:t>Kiinteistön yleisen palohälytyksen soidessa siirry välittömästi ulos ja odota palokuntaa. Turhasta hälytyksestä koituneet kustannukset veloitetaan vuokraajalta. Älä tupakoi huoneessa tai paahda ja paista hälyttimen alla, sillä se voi maksaa sinulle jopa 800€.</a:t>
            </a:r>
            <a:br>
              <a:rPr lang="fi-FI" sz="1300" dirty="0">
                <a:latin typeface="Campton Book" panose="020B0004020102020203" pitchFamily="34" charset="0"/>
              </a:rPr>
            </a:br>
            <a:br>
              <a:rPr lang="fi-FI" sz="1300" dirty="0">
                <a:latin typeface="Campton Book" panose="020B0004020102020203" pitchFamily="34" charset="0"/>
              </a:rPr>
            </a:br>
            <a:r>
              <a:rPr lang="fi-FI" sz="1300" b="1" dirty="0">
                <a:latin typeface="Campton Book" panose="020B0004020102020203" pitchFamily="34" charset="0"/>
              </a:rPr>
              <a:t>Vastuu</a:t>
            </a:r>
            <a:br>
              <a:rPr lang="fi-FI" sz="1300" b="1" dirty="0">
                <a:latin typeface="Campton Book" panose="020B0004020102020203" pitchFamily="34" charset="0"/>
              </a:rPr>
            </a:br>
            <a:r>
              <a:rPr lang="fi-FI" sz="1300" dirty="0">
                <a:latin typeface="Campton Book" panose="020B0004020102020203" pitchFamily="34" charset="0"/>
              </a:rPr>
              <a:t>Huoneen varannut on henkilökohtaisesti vastuussa huoneen ja majan käytöstä. Varaaja on ilmoitus- ja korvausvelvollinen aiheuttamastaan omaisuus- ja muista vahingoista. Majan käyttöä valvoo isännöitsijän ja hallituksen ohella myös majanhoitaja.</a:t>
            </a:r>
            <a:br>
              <a:rPr lang="fi-FI" sz="1300" dirty="0">
                <a:latin typeface="Campton Book" panose="020B0004020102020203" pitchFamily="34" charset="0"/>
              </a:rPr>
            </a:br>
            <a:br>
              <a:rPr lang="fi-FI" sz="1300" dirty="0">
                <a:latin typeface="Campton Book" panose="020B0004020102020203" pitchFamily="34" charset="0"/>
              </a:rPr>
            </a:br>
            <a:r>
              <a:rPr lang="fi-FI" sz="1300" b="1" dirty="0">
                <a:latin typeface="Campton Book" panose="020B0004020102020203" pitchFamily="34" charset="0"/>
              </a:rPr>
              <a:t>Lopuksi</a:t>
            </a:r>
            <a:br>
              <a:rPr lang="fi-FI" sz="1300" b="1" dirty="0">
                <a:latin typeface="Campton Book" panose="020B0004020102020203" pitchFamily="34" charset="0"/>
              </a:rPr>
            </a:br>
            <a:r>
              <a:rPr lang="fi-FI" sz="1300" dirty="0">
                <a:latin typeface="Campton Book" panose="020B0004020102020203" pitchFamily="34" charset="0"/>
              </a:rPr>
              <a:t>Lemmikkieläinten pito Lomaratissa on kielletty, sekä monojen käyttö sisätiloissa tai suksien huolto.</a:t>
            </a:r>
            <a:br>
              <a:rPr lang="fi-FI" sz="1300" dirty="0">
                <a:latin typeface="Campton Book" panose="020B0004020102020203" pitchFamily="34" charset="0"/>
              </a:rPr>
            </a:br>
            <a:br>
              <a:rPr lang="fi-FI" sz="1300" dirty="0">
                <a:latin typeface="Campton Book" panose="020B0004020102020203" pitchFamily="34" charset="0"/>
              </a:rPr>
            </a:br>
            <a:r>
              <a:rPr lang="fi-FI" sz="1300" dirty="0">
                <a:latin typeface="Campton Book" panose="020B0004020102020203" pitchFamily="34" charset="0"/>
              </a:rPr>
              <a:t>Tutustu huolella huoneistosta löytyviin järjestyssääntöihin, tunturivaeltajan ohjeisiin, sekä koneiden ja laitteiden käyttöohjeisiin.</a:t>
            </a:r>
            <a:br>
              <a:rPr lang="fi-FI" sz="1300" dirty="0">
                <a:latin typeface="Campton Book" panose="020B0004020102020203" pitchFamily="34" charset="0"/>
              </a:rPr>
            </a:br>
            <a:br>
              <a:rPr lang="fi-FI" sz="1300" dirty="0">
                <a:latin typeface="Campton Book" panose="020B0004020102020203" pitchFamily="34" charset="0"/>
              </a:rPr>
            </a:br>
            <a:r>
              <a:rPr lang="fi-FI" sz="1300" dirty="0">
                <a:latin typeface="Campton Book" panose="020B0004020102020203" pitchFamily="34" charset="0"/>
              </a:rPr>
              <a:t>Istuinsuojat, talous- ja WC-paperit ovat yhteisessä siivoushuoneessa. Kuivauskaappi, lämmitys ja lämminvesivaraaja eivät toimi kiukaan ollessa päällä- Kuivauskaappi ja pyykinpesukone eivät toimi lämpötilanpudotuksen ollessa päällä. Tupakeittiön sohvan petauspatjat ovat päätysohvatyynyjen sisällä. Aseta lomasi päättyessä lämmön ”poissa” –kytkin päälle ja lomalle tullessasi ”läsnä” asentoon.</a:t>
            </a:r>
            <a:br>
              <a:rPr lang="fi-FI" sz="1200" b="1" dirty="0">
                <a:latin typeface="Campton Book" panose="020B0004020102020203" pitchFamily="34" charset="0"/>
              </a:rPr>
            </a:br>
            <a:br>
              <a:rPr lang="fi-FI" sz="1200" b="1" dirty="0">
                <a:latin typeface="Campton Book" panose="020B0004020102020203" pitchFamily="34" charset="0"/>
              </a:rPr>
            </a:br>
            <a:endParaRPr lang="fi-FI" sz="1200" dirty="0">
              <a:latin typeface="Campton Book" panose="020B0004020102020203" pitchFamily="34" charset="0"/>
            </a:endParaRPr>
          </a:p>
        </p:txBody>
      </p:sp>
      <p:sp>
        <p:nvSpPr>
          <p:cNvPr id="5" name="Päivämäärän paikkamerkki 4">
            <a:extLst>
              <a:ext uri="{FF2B5EF4-FFF2-40B4-BE49-F238E27FC236}">
                <a16:creationId xmlns:a16="http://schemas.microsoft.com/office/drawing/2014/main" id="{848944C2-C29A-C15A-E751-4ADEA50360B1}"/>
              </a:ext>
            </a:extLst>
          </p:cNvPr>
          <p:cNvSpPr>
            <a:spLocks noGrp="1"/>
          </p:cNvSpPr>
          <p:nvPr>
            <p:ph type="dt" sz="half" idx="10"/>
          </p:nvPr>
        </p:nvSpPr>
        <p:spPr/>
        <p:txBody>
          <a:bodyPr anchor="ctr">
            <a:normAutofit/>
          </a:bodyPr>
          <a:lstStyle/>
          <a:p>
            <a:pPr>
              <a:spcAft>
                <a:spcPts val="600"/>
              </a:spcAft>
            </a:pPr>
            <a:fld id="{44E06E9D-EB87-481D-921F-55737A18302E}" type="datetime1">
              <a:rPr lang="fi-FI" smtClean="0"/>
              <a:pPr>
                <a:spcAft>
                  <a:spcPts val="600"/>
                </a:spcAft>
              </a:pPr>
              <a:t>10.1.2024</a:t>
            </a:fld>
            <a:endParaRPr lang="fi-FI"/>
          </a:p>
        </p:txBody>
      </p:sp>
      <p:sp>
        <p:nvSpPr>
          <p:cNvPr id="16" name="Footer Placeholder 5">
            <a:extLst>
              <a:ext uri="{FF2B5EF4-FFF2-40B4-BE49-F238E27FC236}">
                <a16:creationId xmlns:a16="http://schemas.microsoft.com/office/drawing/2014/main" id="{97501FD3-57C4-6D49-1C9B-8EEDFFFF6162}"/>
              </a:ext>
            </a:extLst>
          </p:cNvPr>
          <p:cNvSpPr>
            <a:spLocks noGrp="1"/>
          </p:cNvSpPr>
          <p:nvPr>
            <p:ph type="ftr" sz="quarter" idx="11"/>
          </p:nvPr>
        </p:nvSpPr>
        <p:spPr>
          <a:xfrm>
            <a:off x="4038600" y="6382637"/>
            <a:ext cx="4992278" cy="292897"/>
          </a:xfrm>
        </p:spPr>
        <p:txBody>
          <a:bodyPr/>
          <a:lstStyle/>
          <a:p>
            <a:r>
              <a:rPr lang="fi-FI" sz="900" dirty="0">
                <a:effectLst/>
                <a:latin typeface="Campton Book" panose="020B0004020102020203" pitchFamily="34" charset="0"/>
              </a:rPr>
              <a:t>Maneesintie 4C, 62600 Lappajärvi | Puh. 010 248 4700 | www.poppankki.fi/lappajarvi</a:t>
            </a:r>
          </a:p>
          <a:p>
            <a:endParaRPr lang="fi-FI" sz="1050" dirty="0">
              <a:latin typeface="Campton Book" panose="020B0004020102020203" pitchFamily="34" charset="0"/>
            </a:endParaRPr>
          </a:p>
        </p:txBody>
      </p:sp>
      <p:sp>
        <p:nvSpPr>
          <p:cNvPr id="7" name="Dian numeron paikkamerkki 6">
            <a:extLst>
              <a:ext uri="{FF2B5EF4-FFF2-40B4-BE49-F238E27FC236}">
                <a16:creationId xmlns:a16="http://schemas.microsoft.com/office/drawing/2014/main" id="{4A62DB2E-ADF3-3952-D96D-C93DB76EA419}"/>
              </a:ext>
            </a:extLst>
          </p:cNvPr>
          <p:cNvSpPr>
            <a:spLocks noGrp="1"/>
          </p:cNvSpPr>
          <p:nvPr>
            <p:ph type="sldNum" sz="quarter" idx="12"/>
          </p:nvPr>
        </p:nvSpPr>
        <p:spPr/>
        <p:txBody>
          <a:bodyPr anchor="ctr">
            <a:normAutofit/>
          </a:bodyPr>
          <a:lstStyle/>
          <a:p>
            <a:pPr>
              <a:spcAft>
                <a:spcPts val="600"/>
              </a:spcAft>
            </a:pPr>
            <a:fld id="{8B56B096-55D5-4446-B653-6008135AFF9B}" type="slidenum">
              <a:rPr lang="fi-FI" smtClean="0"/>
              <a:pPr>
                <a:spcAft>
                  <a:spcPts val="600"/>
                </a:spcAft>
              </a:pPr>
              <a:t>4</a:t>
            </a:fld>
            <a:endParaRPr lang="fi-FI"/>
          </a:p>
        </p:txBody>
      </p:sp>
    </p:spTree>
    <p:extLst>
      <p:ext uri="{BB962C8B-B14F-4D97-AF65-F5344CB8AC3E}">
        <p14:creationId xmlns:p14="http://schemas.microsoft.com/office/powerpoint/2010/main" val="2848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E6080927-E15E-E19B-5DB4-21C64D13EC23}"/>
              </a:ext>
            </a:extLst>
          </p:cNvPr>
          <p:cNvSpPr>
            <a:spLocks noGrp="1"/>
          </p:cNvSpPr>
          <p:nvPr>
            <p:ph type="title"/>
          </p:nvPr>
        </p:nvSpPr>
        <p:spPr/>
        <p:txBody>
          <a:bodyPr/>
          <a:lstStyle/>
          <a:p>
            <a:r>
              <a:rPr lang="fi-FI" dirty="0"/>
              <a:t>Hyvää reissua!</a:t>
            </a:r>
          </a:p>
        </p:txBody>
      </p:sp>
      <p:sp>
        <p:nvSpPr>
          <p:cNvPr id="2" name="Tekstin paikkamerkki 1">
            <a:extLst>
              <a:ext uri="{FF2B5EF4-FFF2-40B4-BE49-F238E27FC236}">
                <a16:creationId xmlns:a16="http://schemas.microsoft.com/office/drawing/2014/main" id="{DDEEE578-9EB7-EF24-CC73-6AC23D469988}"/>
              </a:ext>
            </a:extLst>
          </p:cNvPr>
          <p:cNvSpPr>
            <a:spLocks noGrp="1"/>
          </p:cNvSpPr>
          <p:nvPr>
            <p:ph type="body" sz="quarter" idx="10"/>
          </p:nvPr>
        </p:nvSpPr>
        <p:spPr/>
        <p:txBody>
          <a:bodyPr/>
          <a:lstStyle/>
          <a:p>
            <a:r>
              <a:rPr lang="fi-FI" dirty="0"/>
              <a:t>POP Pankki Lappajärvi</a:t>
            </a:r>
          </a:p>
        </p:txBody>
      </p:sp>
    </p:spTree>
    <p:extLst>
      <p:ext uri="{BB962C8B-B14F-4D97-AF65-F5344CB8AC3E}">
        <p14:creationId xmlns:p14="http://schemas.microsoft.com/office/powerpoint/2010/main" val="835631551"/>
      </p:ext>
    </p:extLst>
  </p:cSld>
  <p:clrMapOvr>
    <a:masterClrMapping/>
  </p:clrMapOvr>
</p:sld>
</file>

<file path=ppt/theme/theme1.xml><?xml version="1.0" encoding="utf-8"?>
<a:theme xmlns:a="http://schemas.openxmlformats.org/drawingml/2006/main" name="1 Kansi- ja päätös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POP Pankki -powerpoint_2019.pptx" id="{70791711-9714-4EF2-B274-FA899C5F9EEA}" vid="{0B8DDD7C-62CC-4502-90CC-70A573ABE8E1}"/>
    </a:ext>
  </a:extLst>
</a:theme>
</file>

<file path=ppt/theme/theme2.xml><?xml version="1.0" encoding="utf-8"?>
<a:theme xmlns:a="http://schemas.openxmlformats.org/drawingml/2006/main" name="2 Otsikko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POP Pankki -powerpoint_2019.pptx" id="{70791711-9714-4EF2-B274-FA899C5F9EEA}" vid="{AA97117A-356B-42F6-A6F5-F97BE750EE3F}"/>
    </a:ext>
  </a:extLst>
</a:theme>
</file>

<file path=ppt/theme/theme3.xml><?xml version="1.0" encoding="utf-8"?>
<a:theme xmlns:a="http://schemas.openxmlformats.org/drawingml/2006/main" name="3 Väliotsikko- ja sisältö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POP Pankki -powerpoint_2019.pptx" id="{70791711-9714-4EF2-B274-FA899C5F9EEA}" vid="{91740FBA-C815-42DE-86DB-549C869E6817}"/>
    </a:ext>
  </a:extLst>
</a:theme>
</file>

<file path=ppt/theme/theme4.xml><?xml version="1.0" encoding="utf-8"?>
<a:theme xmlns:a="http://schemas.openxmlformats.org/drawingml/2006/main" name="4 Teksti- ja sisältö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POP Pankki -powerpoint_2019.pptx" id="{70791711-9714-4EF2-B274-FA899C5F9EEA}" vid="{1666DDDF-9BAF-4911-B058-FDE9DBD569C3}"/>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61E4F80C16A9147B02F596A6E00A7E9" ma:contentTypeVersion="39" ma:contentTypeDescription="Luo uusi asiakirja." ma:contentTypeScope="" ma:versionID="bcd94d7e8d0356a9b3f9973e2ff4b6d6">
  <xsd:schema xmlns:xsd="http://www.w3.org/2001/XMLSchema" xmlns:xs="http://www.w3.org/2001/XMLSchema" xmlns:p="http://schemas.microsoft.com/office/2006/metadata/properties" xmlns:ns2="bf01bf46-fc7f-4427-8446-c43d5d498f1e" xmlns:ns3="122752a6-9137-447b-b7f5-4d3bbc0ddada" targetNamespace="http://schemas.microsoft.com/office/2006/metadata/properties" ma:root="true" ma:fieldsID="e3d7d1e4f6778a97f196cbed42b225c1" ns2:_="" ns3:_="">
    <xsd:import namespace="bf01bf46-fc7f-4427-8446-c43d5d498f1e"/>
    <xsd:import namespace="122752a6-9137-447b-b7f5-4d3bbc0ddada"/>
    <xsd:element name="properties">
      <xsd:complexType>
        <xsd:sequence>
          <xsd:element name="documentManagement">
            <xsd:complexType>
              <xsd:all>
                <xsd:element ref="ns2:Tuote_x0020_tai_x0020_palvelu" minOccurs="0"/>
                <xsd:element ref="ns2:Sis_x00e4_lt_x00f6_" minOccurs="0"/>
                <xsd:element ref="ns2:K_x00e4_ytt_x00f6_" minOccurs="0"/>
                <xsd:element ref="ns3:POPnetUseRestriction" minOccurs="0"/>
                <xsd:element ref="ns2:Henkil_x00f6_t" minOccurs="0"/>
                <xsd:element ref="ns3:POPnetPhotographer" minOccurs="0"/>
                <xsd:element ref="ns3:TaxCatchAll" minOccurs="0"/>
                <xsd:element ref="ns3:j3e14c917c874b248622063acd9aa3b0" minOccurs="0"/>
                <xsd:element ref="ns3:POPnetExpirateDate" minOccurs="0"/>
                <xsd:element ref="ns3:POPnetMaterialBank" minOccurs="0"/>
                <xsd:element ref="ns2:MediaServiceMetadata" minOccurs="0"/>
                <xsd:element ref="ns2:MediaServiceFastMetadata"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LengthInSeconds" minOccurs="0"/>
                <xsd:element ref="ns2:Kuva" minOccurs="0"/>
                <xsd:element ref="ns2:lcf76f155ced4ddcb4097134ff3c332f" minOccurs="0"/>
                <xsd:element ref="ns2:Kuva_x002d_aihe" minOccurs="0"/>
                <xsd:element ref="ns2:Pankki_x0020_tai_x0020_yrity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01bf46-fc7f-4427-8446-c43d5d498f1e" elementFormDefault="qualified">
    <xsd:import namespace="http://schemas.microsoft.com/office/2006/documentManagement/types"/>
    <xsd:import namespace="http://schemas.microsoft.com/office/infopath/2007/PartnerControls"/>
    <xsd:element name="Tuote_x0020_tai_x0020_palvelu" ma:index="1" nillable="true" ma:displayName="Tuote tai palvelu" ma:format="Dropdown" ma:internalName="Tuote_x0020_tai_x0020_palvelu">
      <xsd:complexType>
        <xsd:complexContent>
          <xsd:extension base="dms:MultiChoice">
            <xsd:sequence>
              <xsd:element name="Value" maxOccurs="unbounded" minOccurs="0" nillable="true">
                <xsd:simpleType>
                  <xsd:restriction base="dms:Choice">
                    <xsd:enumeration value="Asuntolaina"/>
                    <xsd:enumeration value="Apple Pay / Google Pay"/>
                    <xsd:enumeration value="ASP-laina"/>
                    <xsd:enumeration value="ASP-tili"/>
                    <xsd:enumeration value="Autolaina"/>
                    <xsd:enumeration value="Brändi (POP Pankki)"/>
                    <xsd:enumeration value="EIR-takaus"/>
                    <xsd:enumeration value="Eurocard Corporate Gold"/>
                    <xsd:enumeration value="Henkivakuutus"/>
                    <xsd:enumeration value="Korkosuojaus"/>
                    <xsd:enumeration value="Käyttötili"/>
                    <xsd:enumeration value="Lainalupaus"/>
                    <xsd:enumeration value="Lainaturva"/>
                    <xsd:enumeration value="Lainavakuutus"/>
                    <xsd:enumeration value="Laskuraha"/>
                    <xsd:enumeration value="Moottoripyörälaina"/>
                    <xsd:enumeration value="Muu"/>
                    <xsd:enumeration value="Mökkilaina"/>
                    <xsd:enumeration value="Määräaikaistalletus"/>
                    <xsd:enumeration value="Opintolaina"/>
                    <xsd:enumeration value="Pankkitakaus"/>
                    <xsd:enumeration value="Pankkitakauslimiitti"/>
                    <xsd:enumeration value="POP Avain"/>
                    <xsd:enumeration value="POP Elämänvara"/>
                    <xsd:enumeration value="POP Jousto"/>
                    <xsd:enumeration value="POP Kotitalouslaina"/>
                    <xsd:enumeration value="POP Lisätakaus"/>
                    <xsd:enumeration value="POP Mobiili"/>
                    <xsd:enumeration value="POP Osuus"/>
                    <xsd:enumeration value="POP Perusturva"/>
                    <xsd:enumeration value="POP Pikalaina"/>
                    <xsd:enumeration value="POP Salkku"/>
                    <xsd:enumeration value="POP Takaus"/>
                    <xsd:enumeration value="POP Vakuutus"/>
                    <xsd:enumeration value="POP Verkkohetki"/>
                    <xsd:enumeration value="POP Visa -kortit"/>
                    <xsd:enumeration value="POP Visa Business"/>
                    <xsd:enumeration value="POP Visa Gold"/>
                    <xsd:enumeration value="POP Yritystuotto"/>
                    <xsd:enumeration value="POP Yritysvarainhoito"/>
                    <xsd:enumeration value="Rahastot"/>
                    <xsd:enumeration value="Rakennuslaina"/>
                    <xsd:enumeration value="Remonttilaina"/>
                    <xsd:enumeration value="Sijoitusasuntolaina"/>
                    <xsd:enumeration value="Sijoitustili"/>
                    <xsd:enumeration value="Talletustili"/>
                    <xsd:enumeration value="Tuottovakuutus"/>
                    <xsd:enumeration value="Vakavan sairauden vakuutus"/>
                    <xsd:enumeration value="Varainhoitovakuutus"/>
                    <xsd:enumeration value="Venelaina"/>
                    <xsd:enumeration value="Verkkopankki"/>
                    <xsd:enumeration value="Vihreä laina"/>
                    <xsd:enumeration value="Vuokravakuustili"/>
                    <xsd:enumeration value="Yrityksen luotollinen tili"/>
                    <xsd:enumeration value="Yrityslaina"/>
                    <xsd:enumeration value="Yritystili"/>
                    <xsd:enumeration value="Yritysturva"/>
                    <xsd:enumeration value="Yrittäjän lainaturva"/>
                  </xsd:restriction>
                </xsd:simpleType>
              </xsd:element>
            </xsd:sequence>
          </xsd:extension>
        </xsd:complexContent>
      </xsd:complexType>
    </xsd:element>
    <xsd:element name="Sis_x00e4_lt_x00f6_" ma:index="2" nillable="true" ma:displayName="Käyttötarkoitus" ma:format="Dropdown" ma:internalName="Sis_x00e4_lt_x00f6_">
      <xsd:complexType>
        <xsd:complexContent>
          <xsd:extension base="dms:MultiChoice">
            <xsd:sequence>
              <xsd:element name="Value" maxOccurs="unbounded" minOccurs="0" nillable="true">
                <xsd:simpleType>
                  <xsd:restriction base="dms:Choice">
                    <xsd:enumeration value="Esite"/>
                    <xsd:enumeration value="Esitys"/>
                    <xsd:enumeration value="Häiriötiedotus"/>
                    <xsd:enumeration value="Kampanja"/>
                    <xsd:enumeration value="Katsaus tai tietoisku"/>
                    <xsd:enumeration value="Lomake tai malli"/>
                    <xsd:enumeration value="Mainos"/>
                    <xsd:enumeration value="Medialle"/>
                    <xsd:enumeration value="Opas tai ohje"/>
                    <xsd:enumeration value="Painokäyttöön"/>
                    <xsd:enumeration value="POPnet"/>
                    <xsd:enumeration value="Postitus"/>
                    <xsd:enumeration value="Pörssitiedotus"/>
                    <xsd:enumeration value="Somejulkaisu"/>
                    <xsd:enumeration value="Suunnitelma"/>
                    <xsd:enumeration value="Tiedote"/>
                    <xsd:enumeration value="Uutiskirje"/>
                    <xsd:enumeration value="Vapaa"/>
                    <xsd:enumeration value="Verkkosivut"/>
                  </xsd:restriction>
                </xsd:simpleType>
              </xsd:element>
            </xsd:sequence>
          </xsd:extension>
        </xsd:complexContent>
      </xsd:complexType>
    </xsd:element>
    <xsd:element name="K_x00e4_ytt_x00f6_" ma:index="3" nillable="true" ma:displayName="Formaatti/Käyttökanava" ma:format="Dropdown" ma:internalName="K_x00e4_ytt_x00f6_">
      <xsd:complexType>
        <xsd:complexContent>
          <xsd:extension base="dms:MultiChoice">
            <xsd:sequence>
              <xsd:element name="Value" maxOccurs="unbounded" minOccurs="0" nillable="true">
                <xsd:simpleType>
                  <xsd:restriction base="dms:Choice">
                    <xsd:enumeration value="Audio/Radio"/>
                    <xsd:enumeration value="CMYK/Printti"/>
                    <xsd:enumeration value="Dokumentti"/>
                    <xsd:enumeration value="Facebook 1200x630"/>
                    <xsd:enumeration value="Hero-kuva 2000x800"/>
                    <xsd:enumeration value="Instagram 1080x1080"/>
                    <xsd:enumeration value="Kirje"/>
                    <xsd:enumeration value="Konttorimateriaali"/>
                    <xsd:enumeration value="LinkedIn"/>
                    <xsd:enumeration value="Mainosbanneri"/>
                    <xsd:enumeration value="Näyttö/Info-TV"/>
                    <xsd:enumeration value="Powerpoint"/>
                    <xsd:enumeration value="Sovellus"/>
                    <xsd:enumeration value="Story (FB/IG)"/>
                    <xsd:enumeration value="Teams"/>
                    <xsd:enumeration value="Twitter"/>
                    <xsd:enumeration value="Video/YouTube/TV"/>
                    <xsd:enumeration value="Yleinen/Muu"/>
                  </xsd:restriction>
                </xsd:simpleType>
              </xsd:element>
            </xsd:sequence>
          </xsd:extension>
        </xsd:complexContent>
      </xsd:complexType>
    </xsd:element>
    <xsd:element name="Henkil_x00f6_t" ma:index="5" nillable="true" ma:displayName="Henkilöt" ma:list="UserInfo" ma:SearchPeopleOnly="false" ma:SharePointGroup="0" ma:internalName="Henkil_x00f6_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CR" ma:index="17" nillable="true" ma:displayName="Extracted Text" ma:hidden="true" ma:internalName="MediaServiceOCR"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Length (seconds)" ma:hidden="true" ma:internalName="MediaLengthInSeconds" ma:readOnly="true">
      <xsd:simpleType>
        <xsd:restriction base="dms:Unknown"/>
      </xsd:simpleType>
    </xsd:element>
    <xsd:element name="Kuva" ma:index="28" nillable="true" ma:displayName="Kuva" ma:hidden="true" ma:internalName="Kuva" ma:readOnly="false">
      <xsd:simpleType>
        <xsd:restriction base="dms:Unknown"/>
      </xsd:simpleType>
    </xsd:element>
    <xsd:element name="lcf76f155ced4ddcb4097134ff3c332f" ma:index="30" nillable="true" ma:taxonomy="true" ma:internalName="lcf76f155ced4ddcb4097134ff3c332f" ma:taxonomyFieldName="MediaServiceImageTags" ma:displayName="Kuvien tunnisteet" ma:readOnly="false" ma:fieldId="{5cf76f15-5ced-4ddc-b409-7134ff3c332f}" ma:taxonomyMulti="true" ma:sspId="cf868994-78be-487e-bb64-fa94f9731ae1" ma:termSetId="09814cd3-568e-fe90-9814-8d621ff8fb84" ma:anchorId="fba54fb3-c3e1-fe81-a776-ca4b69148c4d" ma:open="true" ma:isKeyword="false">
      <xsd:complexType>
        <xsd:sequence>
          <xsd:element ref="pc:Terms" minOccurs="0" maxOccurs="1"/>
        </xsd:sequence>
      </xsd:complexType>
    </xsd:element>
    <xsd:element name="Kuva_x002d_aihe" ma:index="31" nillable="true" ma:displayName="Kuva-aihe" ma:format="Dropdown" ma:internalName="Kuva_x002d_aihe">
      <xsd:complexType>
        <xsd:complexContent>
          <xsd:extension base="dms:MultiChoice">
            <xsd:sequence>
              <xsd:element name="Value" maxOccurs="unbounded" minOccurs="0" nillable="true">
                <xsd:simpleType>
                  <xsd:restriction base="dms:Choice">
                    <xsd:enumeration value="Abstrakti"/>
                    <xsd:enumeration value="Asiakaspalvelu"/>
                    <xsd:enumeration value="Autot ja ajoneuvot"/>
                    <xsd:enumeration value="Avioliitto"/>
                    <xsd:enumeration value="Biotalous"/>
                    <xsd:enumeration value="EPSI"/>
                    <xsd:enumeration value="Huijaukset"/>
                    <xsd:enumeration value="Hyvinvointi"/>
                    <xsd:enumeration value="Häiriö"/>
                    <xsd:enumeration value="Ikäihminen"/>
                    <xsd:enumeration value="Juhlapyhät"/>
                    <xsd:enumeration value="Konttori"/>
                    <xsd:enumeration value="Kortit"/>
                    <xsd:enumeration value="Koti ja asuminen"/>
                    <xsd:enumeration value="Koulu"/>
                    <xsd:enumeration value="Kukat ja kasvit"/>
                    <xsd:enumeration value="Kuolema"/>
                    <xsd:enumeration value="Kuvituskuvat"/>
                    <xsd:enumeration value="Kännykkä"/>
                    <xsd:enumeration value="Lapset ja nuoret"/>
                    <xsd:enumeration value="Liikenne"/>
                    <xsd:enumeration value="Logo"/>
                    <xsd:enumeration value="Maanviljely"/>
                    <xsd:enumeration value="Maisema"/>
                    <xsd:enumeration value="Matkailu"/>
                    <xsd:enumeration value="Metsä ja luonto"/>
                    <xsd:enumeration value="Musiikki"/>
                    <xsd:enumeration value="Mökki"/>
                    <xsd:enumeration value="Opiskelu"/>
                    <xsd:enumeration value="Perhe"/>
                    <xsd:enumeration value="Poppikaija"/>
                    <xsd:enumeration value="Raha"/>
                    <xsd:enumeration value="Rakentaminen ja remontointi"/>
                    <xsd:enumeration value="Rekrytointi"/>
                    <xsd:enumeration value="Retkeily"/>
                    <xsd:enumeration value="Ruoka"/>
                    <xsd:enumeration value="Taide"/>
                    <xsd:enumeration value="Teknologia"/>
                    <xsd:enumeration value="Tietokone"/>
                    <xsd:enumeration value="Työ"/>
                    <xsd:enumeration value="Urheilu"/>
                    <xsd:enumeration value="Vapaa-aika"/>
                    <xsd:enumeration value="Vene"/>
                    <xsd:enumeration value="Vuodenajat"/>
                  </xsd:restriction>
                </xsd:simpleType>
              </xsd:element>
            </xsd:sequence>
          </xsd:extension>
        </xsd:complexContent>
      </xsd:complexType>
    </xsd:element>
    <xsd:element name="Pankki_x0020_tai_x0020_yritys" ma:index="32" nillable="true" ma:displayName="Pankki tai yritys" ma:internalName="Pankki_x0020_tai_x0020_yritys">
      <xsd:complexType>
        <xsd:complexContent>
          <xsd:extension base="dms:MultiChoice">
            <xsd:sequence>
              <xsd:element name="Value" maxOccurs="unbounded" minOccurs="0" nillable="true">
                <xsd:simpleType>
                  <xsd:restriction base="dms:Choice">
                    <xsd:enumeration value="Honkajoen Osuuspankki"/>
                    <xsd:enumeration value="Isojoen Osuuspankki"/>
                    <xsd:enumeration value="Jämijärven Osuuspankki"/>
                    <xsd:enumeration value="Järvi-Suomen Osuuspankki"/>
                    <xsd:enumeration value="Kannonkosken Osuuspankki"/>
                    <xsd:enumeration value="Keuruun Osuuspankki"/>
                    <xsd:enumeration value="Konneveden Osuuspankki"/>
                    <xsd:enumeration value="Kosken Osuuspankki"/>
                    <xsd:enumeration value="Kurikan Osuuspankki"/>
                    <xsd:enumeration value="Kyrön seudun Osuuspankki"/>
                    <xsd:enumeration value="Kyyjärven Osuuspankki"/>
                    <xsd:enumeration value="Lakeuden Osuuspankki"/>
                    <xsd:enumeration value="Lammin Osuuspankki"/>
                    <xsd:enumeration value="Lanneveden Osuuspankki"/>
                    <xsd:enumeration value="Lappajärven Osuuspankki"/>
                    <xsd:enumeration value="Lavian Osuuspankki"/>
                    <xsd:enumeration value="Nivalan Järvikylän Osuuspankki"/>
                    <xsd:enumeration value="Pohjanmaan Osuuspankki"/>
                    <xsd:enumeration value="Suomen Osuuspankki"/>
                    <xsd:enumeration value="Bonum Pankki Oyj"/>
                    <xsd:enumeration value="POP Asuntoluottopankki"/>
                    <xsd:enumeration value="POP Pankkikeskus"/>
                    <xsd:enumeration value="POP Vakuutus"/>
                  </xsd:restriction>
                </xsd:simpleType>
              </xsd:element>
            </xsd:sequence>
          </xsd:extension>
        </xsd:complexContent>
      </xsd:complexType>
    </xsd:element>
    <xsd:element name="MediaServiceLocation" ma:index="33" nillable="true" ma:displayName="Location" ma:indexed="true" ma:internalName="MediaServiceLocation" ma:readOnly="true">
      <xsd:simpleType>
        <xsd:restriction base="dms:Text"/>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752a6-9137-447b-b7f5-4d3bbc0ddada" elementFormDefault="qualified">
    <xsd:import namespace="http://schemas.microsoft.com/office/2006/documentManagement/types"/>
    <xsd:import namespace="http://schemas.microsoft.com/office/infopath/2007/PartnerControls"/>
    <xsd:element name="POPnetUseRestriction" ma:index="4" nillable="true" ma:displayName="Käyttörajoitus ja lisätiedot" ma:internalName="POPnetUseRestriction" ma:readOnly="false">
      <xsd:simpleType>
        <xsd:restriction base="dms:Note">
          <xsd:maxLength value="255"/>
        </xsd:restriction>
      </xsd:simpleType>
    </xsd:element>
    <xsd:element name="POPnetPhotographer" ma:index="6" nillable="true" ma:displayName="Kuvaaja" ma:internalName="POPnetPhotographer" ma:readOnly="false">
      <xsd:simpleType>
        <xsd:restriction base="dms:Text">
          <xsd:maxLength value="255"/>
        </xsd:restriction>
      </xsd:simpleType>
    </xsd:element>
    <xsd:element name="TaxCatchAll" ma:index="8" nillable="true" ma:displayName="Taxonomy Catch All Column" ma:hidden="true" ma:list="{0878e45c-1fc5-4316-8170-5ed4bba63b67}" ma:internalName="TaxCatchAll" ma:readOnly="false" ma:showField="CatchAllData" ma:web="122752a6-9137-447b-b7f5-4d3bbc0ddada">
      <xsd:complexType>
        <xsd:complexContent>
          <xsd:extension base="dms:MultiChoiceLookup">
            <xsd:sequence>
              <xsd:element name="Value" type="dms:Lookup" maxOccurs="unbounded" minOccurs="0" nillable="true"/>
            </xsd:sequence>
          </xsd:extension>
        </xsd:complexContent>
      </xsd:complexType>
    </xsd:element>
    <xsd:element name="j3e14c917c874b248622063acd9aa3b0" ma:index="10" nillable="true" ma:taxonomy="true" ma:internalName="j3e14c917c874b248622063acd9aa3b0" ma:taxonomyFieldName="POPnetHierarchy" ma:displayName="Hierarkiat" ma:readOnly="false" ma:default="" ma:fieldId="{33e14c91-7c87-4b24-8622-063acd9aa3b0}" ma:taxonomyMulti="true" ma:sspId="cf868994-78be-487e-bb64-fa94f9731ae1" ma:termSetId="53d82122-0a55-4dd4-9d0f-dc3d9bb71d51" ma:anchorId="00000000-0000-0000-0000-000000000000" ma:open="false" ma:isKeyword="false">
      <xsd:complexType>
        <xsd:sequence>
          <xsd:element ref="pc:Terms" minOccurs="0" maxOccurs="1"/>
        </xsd:sequence>
      </xsd:complexType>
    </xsd:element>
    <xsd:element name="POPnetExpirateDate" ma:index="11" nillable="true" ma:displayName="Vanhenemisaika" ma:format="DateOnly" ma:hidden="true" ma:internalName="POPnetExpirateDate" ma:readOnly="false">
      <xsd:simpleType>
        <xsd:restriction base="dms:DateTime"/>
      </xsd:simpleType>
    </xsd:element>
    <xsd:element name="POPnetMaterialBank" ma:index="14" nillable="true" ma:displayName="Materiaalipankki" ma:default="Markkinoinnin materiaalipankki" ma:format="Dropdown" ma:hidden="true" ma:internalName="POPnetMaterialBank" ma:readOnly="false">
      <xsd:simpleType>
        <xsd:restriction base="dms:Choice">
          <xsd:enumeration value="Markkinoinnin materiaalipankki"/>
        </xsd:restriction>
      </xsd:simpleType>
    </xsd:element>
    <xsd:element name="SharedWithUsers" ma:index="21" nillable="true" ma:displayName="Jaettu"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Sisältölaji"/>
        <xsd:element ref="dc:title" minOccurs="0" maxOccurs="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OPnetUseRestriction xmlns="122752a6-9137-447b-b7f5-4d3bbc0ddada" xsi:nil="true"/>
    <POPnetPhotographer xmlns="122752a6-9137-447b-b7f5-4d3bbc0ddada" xsi:nil="true"/>
    <POPnetExpirateDate xmlns="122752a6-9137-447b-b7f5-4d3bbc0ddada" xsi:nil="true"/>
    <POPnetMaterialBank xmlns="122752a6-9137-447b-b7f5-4d3bbc0ddada">Markkinoinnin materiaalipankki</POPnetMaterialBank>
    <TaxCatchAll xmlns="122752a6-9137-447b-b7f5-4d3bbc0ddada" xsi:nil="true"/>
    <j3e14c917c874b248622063acd9aa3b0 xmlns="122752a6-9137-447b-b7f5-4d3bbc0ddada">
      <Terms xmlns="http://schemas.microsoft.com/office/infopath/2007/PartnerControls"/>
    </j3e14c917c874b248622063acd9aa3b0>
    <SharedWithUsers xmlns="122752a6-9137-447b-b7f5-4d3bbc0ddada">
      <UserInfo>
        <DisplayName>Naumanen Teija (POP Pankkikeskus)</DisplayName>
        <AccountId>12</AccountId>
        <AccountType/>
      </UserInfo>
    </SharedWithUsers>
    <Sis_x00e4_lt_x00f6_ xmlns="bf01bf46-fc7f-4427-8446-c43d5d498f1e">
      <Value>Lomake tai malli</Value>
    </Sis_x00e4_lt_x00f6_>
    <Kuva xmlns="bf01bf46-fc7f-4427-8446-c43d5d498f1e" xsi:nil="true"/>
    <Tuote_x0020_tai_x0020_palvelu xmlns="bf01bf46-fc7f-4427-8446-c43d5d498f1e">
      <Value>Brändi (POP Pankki)</Value>
    </Tuote_x0020_tai_x0020_palvelu>
    <K_x00e4_ytt_x00f6_ xmlns="bf01bf46-fc7f-4427-8446-c43d5d498f1e">
      <Value>Powerpoint</Value>
      <Value>Dokumentti</Value>
    </K_x00e4_ytt_x00f6_>
    <Henkil_x00f6_t xmlns="bf01bf46-fc7f-4427-8446-c43d5d498f1e">
      <UserInfo>
        <DisplayName/>
        <AccountId xsi:nil="true"/>
        <AccountType/>
      </UserInfo>
    </Henkil_x00f6_t>
    <lcf76f155ced4ddcb4097134ff3c332f xmlns="bf01bf46-fc7f-4427-8446-c43d5d498f1e">
      <Terms xmlns="http://schemas.microsoft.com/office/infopath/2007/PartnerControls"/>
    </lcf76f155ced4ddcb4097134ff3c332f>
    <Pankki_x0020_tai_x0020_yritys xmlns="bf01bf46-fc7f-4427-8446-c43d5d498f1e" xsi:nil="true"/>
    <Kuva_x002d_aihe xmlns="bf01bf46-fc7f-4427-8446-c43d5d498f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0D60CC-42F9-4DF9-A72D-45E4A64BF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01bf46-fc7f-4427-8446-c43d5d498f1e"/>
    <ds:schemaRef ds:uri="122752a6-9137-447b-b7f5-4d3bbc0dda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AE2733-8815-448D-B9C4-02B1B9E7CFD1}">
  <ds:schemaRefs>
    <ds:schemaRef ds:uri="http://purl.org/dc/terms/"/>
    <ds:schemaRef ds:uri="http://schemas.openxmlformats.org/package/2006/metadata/core-properties"/>
    <ds:schemaRef ds:uri="http://purl.org/dc/dcmitype/"/>
    <ds:schemaRef ds:uri="http://schemas.microsoft.com/office/infopath/2007/PartnerControls"/>
    <ds:schemaRef ds:uri="122752a6-9137-447b-b7f5-4d3bbc0ddada"/>
    <ds:schemaRef ds:uri="http://schemas.microsoft.com/office/2006/documentManagement/types"/>
    <ds:schemaRef ds:uri="http://schemas.microsoft.com/office/2006/metadata/properties"/>
    <ds:schemaRef ds:uri="bf01bf46-fc7f-4427-8446-c43d5d498f1e"/>
    <ds:schemaRef ds:uri="http://www.w3.org/XML/1998/namespace"/>
    <ds:schemaRef ds:uri="http://purl.org/dc/elements/1.1/"/>
  </ds:schemaRefs>
</ds:datastoreItem>
</file>

<file path=customXml/itemProps3.xml><?xml version="1.0" encoding="utf-8"?>
<ds:datastoreItem xmlns:ds="http://schemas.openxmlformats.org/officeDocument/2006/customXml" ds:itemID="{354F1443-B86F-4EC6-A29C-25C753308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kansi- ja päätöskalvot</Template>
  <TotalTime>87</TotalTime>
  <Words>654</Words>
  <Application>Microsoft Office PowerPoint</Application>
  <PresentationFormat>Laajakuva</PresentationFormat>
  <Paragraphs>20</Paragraphs>
  <Slides>5</Slides>
  <Notes>0</Notes>
  <HiddenSlides>0</HiddenSlides>
  <MMClips>0</MMClips>
  <ScaleCrop>false</ScaleCrop>
  <HeadingPairs>
    <vt:vector size="6" baseType="variant">
      <vt:variant>
        <vt:lpstr>Käytetyt fontit</vt:lpstr>
      </vt:variant>
      <vt:variant>
        <vt:i4>7</vt:i4>
      </vt:variant>
      <vt:variant>
        <vt:lpstr>Teema</vt:lpstr>
      </vt:variant>
      <vt:variant>
        <vt:i4>4</vt:i4>
      </vt:variant>
      <vt:variant>
        <vt:lpstr>Dian otsikot</vt:lpstr>
      </vt:variant>
      <vt:variant>
        <vt:i4>5</vt:i4>
      </vt:variant>
    </vt:vector>
  </HeadingPairs>
  <TitlesOfParts>
    <vt:vector size="16" baseType="lpstr">
      <vt:lpstr>Arial</vt:lpstr>
      <vt:lpstr>Arial Black</vt:lpstr>
      <vt:lpstr>Calibri</vt:lpstr>
      <vt:lpstr>Campton Black</vt:lpstr>
      <vt:lpstr>Campton Book</vt:lpstr>
      <vt:lpstr>Century Gothic</vt:lpstr>
      <vt:lpstr>GT Eesti Pro Display</vt:lpstr>
      <vt:lpstr>1 Kansi- ja päätöskalvot</vt:lpstr>
      <vt:lpstr>2 Otsikkokalvot</vt:lpstr>
      <vt:lpstr>3 Väliotsikko- ja sisältökalvot</vt:lpstr>
      <vt:lpstr>4 Teksti- ja sisältökalvot</vt:lpstr>
      <vt:lpstr>LOMARATI 3</vt:lpstr>
      <vt:lpstr>Sääntöjä ja ohjeita</vt:lpstr>
      <vt:lpstr>Sääntöjä ja ohjeita</vt:lpstr>
      <vt:lpstr>Sääntöjä ja ohjeita</vt:lpstr>
      <vt:lpstr>Hyvää reissua!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Pankki Power Point</dc:title>
  <dc:subject/>
  <dc:creator>Matti Westerlund</dc:creator>
  <cp:keywords/>
  <dc:description/>
  <cp:lastModifiedBy>Sulkakoski Susanna (Lappajärven POP)</cp:lastModifiedBy>
  <cp:revision>5</cp:revision>
  <dcterms:created xsi:type="dcterms:W3CDTF">2020-09-08T08:02:23Z</dcterms:created>
  <dcterms:modified xsi:type="dcterms:W3CDTF">2024-01-10T10:50:33Z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0x010100B61E4F80C16A9147B02F596A6E00A7E9</vt:lpwstr>
  </property>
  <property fmtid="{D5CDD505-2E9C-101B-9397-08002B2CF9AE}" pid="3" name="POPnetChannel">
    <vt:lpwstr/>
  </property>
  <property fmtid="{D5CDD505-2E9C-101B-9397-08002B2CF9AE}" pid="4" name="POPnetHierarchy">
    <vt:lpwstr/>
  </property>
  <property fmtid="{D5CDD505-2E9C-101B-9397-08002B2CF9AE}" pid="5" name="POPnetDocumentType">
    <vt:lpwstr/>
  </property>
  <property fmtid="{D5CDD505-2E9C-101B-9397-08002B2CF9AE}" pid="6" name="POPnetUsage">
    <vt:lpwstr/>
  </property>
  <property fmtid="{D5CDD505-2E9C-101B-9397-08002B2CF9AE}" pid="7" name="MediaServiceImageTags">
    <vt:lpwstr/>
  </property>
</Properties>
</file>